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60" r:id="rId1"/>
  </p:sldMasterIdLst>
  <p:notesMasterIdLst>
    <p:notesMasterId r:id="rId57"/>
  </p:notesMasterIdLst>
  <p:sldIdLst>
    <p:sldId id="256" r:id="rId2"/>
    <p:sldId id="277" r:id="rId3"/>
    <p:sldId id="348" r:id="rId4"/>
    <p:sldId id="278" r:id="rId5"/>
    <p:sldId id="294" r:id="rId6"/>
    <p:sldId id="257" r:id="rId7"/>
    <p:sldId id="295" r:id="rId8"/>
    <p:sldId id="281" r:id="rId9"/>
    <p:sldId id="285" r:id="rId10"/>
    <p:sldId id="305" r:id="rId11"/>
    <p:sldId id="284" r:id="rId12"/>
    <p:sldId id="304" r:id="rId13"/>
    <p:sldId id="349" r:id="rId14"/>
    <p:sldId id="296" r:id="rId15"/>
    <p:sldId id="306" r:id="rId16"/>
    <p:sldId id="287" r:id="rId17"/>
    <p:sldId id="298" r:id="rId18"/>
    <p:sldId id="289" r:id="rId19"/>
    <p:sldId id="290" r:id="rId20"/>
    <p:sldId id="291" r:id="rId21"/>
    <p:sldId id="292" r:id="rId22"/>
    <p:sldId id="338" r:id="rId23"/>
    <p:sldId id="345" r:id="rId24"/>
    <p:sldId id="340" r:id="rId25"/>
    <p:sldId id="344" r:id="rId26"/>
    <p:sldId id="299" r:id="rId27"/>
    <p:sldId id="288" r:id="rId28"/>
    <p:sldId id="335" r:id="rId29"/>
    <p:sldId id="337" r:id="rId30"/>
    <p:sldId id="301" r:id="rId31"/>
    <p:sldId id="313" r:id="rId32"/>
    <p:sldId id="332" r:id="rId33"/>
    <p:sldId id="336" r:id="rId34"/>
    <p:sldId id="316" r:id="rId35"/>
    <p:sldId id="346" r:id="rId36"/>
    <p:sldId id="312" r:id="rId37"/>
    <p:sldId id="314" r:id="rId38"/>
    <p:sldId id="315" r:id="rId39"/>
    <p:sldId id="319" r:id="rId40"/>
    <p:sldId id="317" r:id="rId41"/>
    <p:sldId id="347" r:id="rId42"/>
    <p:sldId id="321" r:id="rId43"/>
    <p:sldId id="318" r:id="rId44"/>
    <p:sldId id="322" r:id="rId45"/>
    <p:sldId id="323" r:id="rId46"/>
    <p:sldId id="333" r:id="rId47"/>
    <p:sldId id="334" r:id="rId48"/>
    <p:sldId id="307" r:id="rId49"/>
    <p:sldId id="308" r:id="rId50"/>
    <p:sldId id="309" r:id="rId51"/>
    <p:sldId id="310" r:id="rId52"/>
    <p:sldId id="311" r:id="rId53"/>
    <p:sldId id="331" r:id="rId54"/>
    <p:sldId id="275" r:id="rId55"/>
    <p:sldId id="276" r:id="rId56"/>
  </p:sldIdLst>
  <p:sldSz cx="9144000" cy="5143500" type="screen16x9"/>
  <p:notesSz cx="6858000" cy="9144000"/>
  <p:embeddedFontLst>
    <p:embeddedFont>
      <p:font typeface="Abadi" panose="020B0604020104020204" pitchFamily="34" charset="0"/>
      <p:regular r:id="rId58"/>
    </p:embeddedFont>
    <p:embeddedFont>
      <p:font typeface="Calibri" panose="020F0502020204030204" pitchFamily="34" charset="0"/>
      <p:regular r:id="rId59"/>
      <p:bold r:id="rId60"/>
      <p:italic r:id="rId61"/>
      <p:boldItalic r:id="rId62"/>
    </p:embeddedFont>
    <p:embeddedFont>
      <p:font typeface="Tenorite" panose="00000500000000000000" pitchFamily="2" charset="0"/>
      <p:regular r:id="rId63"/>
      <p:bold r:id="rId64"/>
      <p:italic r:id="rId65"/>
      <p:boldItalic r:id="rId66"/>
    </p:embeddedFont>
    <p:embeddedFont>
      <p:font typeface="Trebuchet MS" panose="020B0603020202020204" pitchFamily="34" charset="0"/>
      <p:regular r:id="rId67"/>
      <p:bold r:id="rId68"/>
      <p:italic r:id="rId69"/>
      <p:boldItalic r:id="rId70"/>
    </p:embeddedFont>
    <p:embeddedFont>
      <p:font typeface="Verdana" panose="020B0604030504040204" pitchFamily="34" charset="0"/>
      <p:regular r:id="rId71"/>
      <p:bold r:id="rId72"/>
      <p:italic r:id="rId73"/>
      <p:boldItalic r:id="rId7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610" autoAdjust="0"/>
  </p:normalViewPr>
  <p:slideViewPr>
    <p:cSldViewPr snapToGrid="0">
      <p:cViewPr varScale="1">
        <p:scale>
          <a:sx n="114" d="100"/>
          <a:sy n="114" d="100"/>
        </p:scale>
        <p:origin x="152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font" Target="fonts/font11.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74"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14.fntdata"/><Relationship Id="rId2" Type="http://schemas.openxmlformats.org/officeDocument/2006/relationships/slide" Target="slides/slide1.xml"/><Relationship Id="rId29" Type="http://schemas.openxmlformats.org/officeDocument/2006/relationships/slide" Target="slides/slide28.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4.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4.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B06F8B-AA5F-4DEC-A7F6-6BD994E1F492}" type="doc">
      <dgm:prSet loTypeId="urn:microsoft.com/office/officeart/2018/2/layout/IconLabelList" loCatId="icon" qsTypeId="urn:microsoft.com/office/officeart/2005/8/quickstyle/simple1" qsCatId="simple" csTypeId="urn:microsoft.com/office/officeart/2005/8/colors/accent3_2" csCatId="accent3" phldr="1"/>
      <dgm:spPr/>
      <dgm:t>
        <a:bodyPr/>
        <a:lstStyle/>
        <a:p>
          <a:endParaRPr lang="en-US"/>
        </a:p>
      </dgm:t>
    </dgm:pt>
    <dgm:pt modelId="{39D44B30-BFA1-4A26-A16F-7417EB946FB8}">
      <dgm:prSet/>
      <dgm:spPr/>
      <dgm:t>
        <a:bodyPr/>
        <a:lstStyle/>
        <a:p>
          <a:r>
            <a:rPr lang="en-GB" dirty="0"/>
            <a:t>Reduced duplication of effort</a:t>
          </a:r>
          <a:endParaRPr lang="en-US" dirty="0"/>
        </a:p>
      </dgm:t>
    </dgm:pt>
    <dgm:pt modelId="{D53EE61D-7E43-4CC7-A4DB-22A977770511}" type="parTrans" cxnId="{C49FEEA4-0C73-4D8A-BBBE-6BEF5171D271}">
      <dgm:prSet/>
      <dgm:spPr/>
      <dgm:t>
        <a:bodyPr/>
        <a:lstStyle/>
        <a:p>
          <a:endParaRPr lang="en-US"/>
        </a:p>
      </dgm:t>
    </dgm:pt>
    <dgm:pt modelId="{E218DB4A-FA74-4A79-9730-AD667FDBDD79}" type="sibTrans" cxnId="{C49FEEA4-0C73-4D8A-BBBE-6BEF5171D271}">
      <dgm:prSet/>
      <dgm:spPr/>
      <dgm:t>
        <a:bodyPr/>
        <a:lstStyle/>
        <a:p>
          <a:endParaRPr lang="en-US"/>
        </a:p>
      </dgm:t>
    </dgm:pt>
    <dgm:pt modelId="{5C2ABEFF-B05D-48B9-AEDA-786DB2F538AC}">
      <dgm:prSet/>
      <dgm:spPr/>
      <dgm:t>
        <a:bodyPr/>
        <a:lstStyle/>
        <a:p>
          <a:r>
            <a:rPr lang="en-GB" dirty="0"/>
            <a:t>Reduction of silos </a:t>
          </a:r>
        </a:p>
        <a:p>
          <a:r>
            <a:rPr lang="en-US" dirty="0"/>
            <a:t>of department</a:t>
          </a:r>
        </a:p>
      </dgm:t>
    </dgm:pt>
    <dgm:pt modelId="{7EBB4068-D744-42A1-ABC5-B3633A960811}" type="parTrans" cxnId="{CD011DFF-792D-4F3B-9654-1636CE31AE6F}">
      <dgm:prSet/>
      <dgm:spPr/>
      <dgm:t>
        <a:bodyPr/>
        <a:lstStyle/>
        <a:p>
          <a:endParaRPr lang="en-US"/>
        </a:p>
      </dgm:t>
    </dgm:pt>
    <dgm:pt modelId="{4F685974-1EBD-4D5B-AF92-D27EB5445EAF}" type="sibTrans" cxnId="{CD011DFF-792D-4F3B-9654-1636CE31AE6F}">
      <dgm:prSet/>
      <dgm:spPr/>
      <dgm:t>
        <a:bodyPr/>
        <a:lstStyle/>
        <a:p>
          <a:endParaRPr lang="en-US"/>
        </a:p>
      </dgm:t>
    </dgm:pt>
    <dgm:pt modelId="{9019282D-6C0C-42BC-B80E-3EF09B77C36F}">
      <dgm:prSet/>
      <dgm:spPr/>
      <dgm:t>
        <a:bodyPr/>
        <a:lstStyle/>
        <a:p>
          <a:r>
            <a:rPr lang="en-GB" dirty="0"/>
            <a:t>Increased collaboration</a:t>
          </a:r>
          <a:endParaRPr lang="en-US" dirty="0"/>
        </a:p>
      </dgm:t>
    </dgm:pt>
    <dgm:pt modelId="{FFF73CE8-FD67-4309-96DE-A9FCF05204CD}" type="parTrans" cxnId="{FC3E50A4-F6CD-423E-AC34-527344530FF2}">
      <dgm:prSet/>
      <dgm:spPr/>
      <dgm:t>
        <a:bodyPr/>
        <a:lstStyle/>
        <a:p>
          <a:endParaRPr lang="en-US"/>
        </a:p>
      </dgm:t>
    </dgm:pt>
    <dgm:pt modelId="{85697C52-BD24-45C0-9010-FE8764717B54}" type="sibTrans" cxnId="{FC3E50A4-F6CD-423E-AC34-527344530FF2}">
      <dgm:prSet/>
      <dgm:spPr/>
      <dgm:t>
        <a:bodyPr/>
        <a:lstStyle/>
        <a:p>
          <a:endParaRPr lang="en-US"/>
        </a:p>
      </dgm:t>
    </dgm:pt>
    <dgm:pt modelId="{84028011-F8A6-4626-A6A4-DDAA005058C0}" type="pres">
      <dgm:prSet presAssocID="{20B06F8B-AA5F-4DEC-A7F6-6BD994E1F492}" presName="root" presStyleCnt="0">
        <dgm:presLayoutVars>
          <dgm:dir/>
          <dgm:resizeHandles val="exact"/>
        </dgm:presLayoutVars>
      </dgm:prSet>
      <dgm:spPr/>
    </dgm:pt>
    <dgm:pt modelId="{7E1932A3-8169-4002-A89C-86BD3941F3D2}" type="pres">
      <dgm:prSet presAssocID="{39D44B30-BFA1-4A26-A16F-7417EB946FB8}" presName="compNode" presStyleCnt="0"/>
      <dgm:spPr/>
    </dgm:pt>
    <dgm:pt modelId="{BE6FC6A6-B8E9-4C88-8731-CFF69B072A54}" type="pres">
      <dgm:prSet presAssocID="{39D44B30-BFA1-4A26-A16F-7417EB946FB8}" presName="iconRect" presStyleLbl="node1" presStyleIdx="0" presStyleCnt="3"/>
      <dgm:spPr>
        <a:blipFill>
          <a:blip xmlns:r="http://schemas.openxmlformats.org/officeDocument/2006/relationships" r:embed="rId1">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wnward trend"/>
        </a:ext>
      </dgm:extLst>
    </dgm:pt>
    <dgm:pt modelId="{B632CF12-58E5-4F0F-BC64-9A9DA815D024}" type="pres">
      <dgm:prSet presAssocID="{39D44B30-BFA1-4A26-A16F-7417EB946FB8}" presName="spaceRect" presStyleCnt="0"/>
      <dgm:spPr/>
    </dgm:pt>
    <dgm:pt modelId="{54805CFE-5FC5-441B-A664-F765F1B97B09}" type="pres">
      <dgm:prSet presAssocID="{39D44B30-BFA1-4A26-A16F-7417EB946FB8}" presName="textRect" presStyleLbl="revTx" presStyleIdx="0" presStyleCnt="3">
        <dgm:presLayoutVars>
          <dgm:chMax val="1"/>
          <dgm:chPref val="1"/>
        </dgm:presLayoutVars>
      </dgm:prSet>
      <dgm:spPr/>
    </dgm:pt>
    <dgm:pt modelId="{DDF79684-F0E9-4242-B383-DC06EA935D6C}" type="pres">
      <dgm:prSet presAssocID="{E218DB4A-FA74-4A79-9730-AD667FDBDD79}" presName="sibTrans" presStyleCnt="0"/>
      <dgm:spPr/>
    </dgm:pt>
    <dgm:pt modelId="{4B1E0B55-8F93-44D4-BF5F-D8A802232884}" type="pres">
      <dgm:prSet presAssocID="{5C2ABEFF-B05D-48B9-AEDA-786DB2F538AC}" presName="compNode" presStyleCnt="0"/>
      <dgm:spPr/>
    </dgm:pt>
    <dgm:pt modelId="{9BE06DD5-78A0-47BA-B21B-2B7F3805ADFC}" type="pres">
      <dgm:prSet presAssocID="{5C2ABEFF-B05D-48B9-AEDA-786DB2F538AC}" presName="iconRect" presStyleLbl="node1" presStyleIdx="1" presStyleCnt="3"/>
      <dgm:spPr>
        <a:blipFill>
          <a:blip xmlns:r="http://schemas.openxmlformats.org/officeDocument/2006/relationships" r:embed="rId3">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actory"/>
        </a:ext>
      </dgm:extLst>
    </dgm:pt>
    <dgm:pt modelId="{2841F8CC-661C-46DC-A931-139682F21DC7}" type="pres">
      <dgm:prSet presAssocID="{5C2ABEFF-B05D-48B9-AEDA-786DB2F538AC}" presName="spaceRect" presStyleCnt="0"/>
      <dgm:spPr/>
    </dgm:pt>
    <dgm:pt modelId="{CBC4942C-F9A0-469A-B1C7-A511584ACB2C}" type="pres">
      <dgm:prSet presAssocID="{5C2ABEFF-B05D-48B9-AEDA-786DB2F538AC}" presName="textRect" presStyleLbl="revTx" presStyleIdx="1" presStyleCnt="3">
        <dgm:presLayoutVars>
          <dgm:chMax val="1"/>
          <dgm:chPref val="1"/>
        </dgm:presLayoutVars>
      </dgm:prSet>
      <dgm:spPr/>
    </dgm:pt>
    <dgm:pt modelId="{6C620B5B-8CDA-4CC9-92E0-42F62D926E61}" type="pres">
      <dgm:prSet presAssocID="{4F685974-1EBD-4D5B-AF92-D27EB5445EAF}" presName="sibTrans" presStyleCnt="0"/>
      <dgm:spPr/>
    </dgm:pt>
    <dgm:pt modelId="{B661E8A5-D71C-46D2-9D1F-EDC97E2144B6}" type="pres">
      <dgm:prSet presAssocID="{9019282D-6C0C-42BC-B80E-3EF09B77C36F}" presName="compNode" presStyleCnt="0"/>
      <dgm:spPr/>
    </dgm:pt>
    <dgm:pt modelId="{161EF049-34BD-4E8F-95AA-ADC2184CA9FE}" type="pres">
      <dgm:prSet presAssocID="{9019282D-6C0C-42BC-B80E-3EF09B77C36F}" presName="iconRect" presStyleLbl="node1" presStyleIdx="2" presStyleCnt="3"/>
      <dgm:spPr>
        <a:blipFill>
          <a:blip xmlns:r="http://schemas.openxmlformats.org/officeDocument/2006/relationships" r:embed="rId5">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B4E4AA78-AB28-4CAF-8D59-B2E05EDB5D83}" type="pres">
      <dgm:prSet presAssocID="{9019282D-6C0C-42BC-B80E-3EF09B77C36F}" presName="spaceRect" presStyleCnt="0"/>
      <dgm:spPr/>
    </dgm:pt>
    <dgm:pt modelId="{2F1B2959-E355-4841-97F7-B59B75717409}" type="pres">
      <dgm:prSet presAssocID="{9019282D-6C0C-42BC-B80E-3EF09B77C36F}" presName="textRect" presStyleLbl="revTx" presStyleIdx="2" presStyleCnt="3">
        <dgm:presLayoutVars>
          <dgm:chMax val="1"/>
          <dgm:chPref val="1"/>
        </dgm:presLayoutVars>
      </dgm:prSet>
      <dgm:spPr/>
    </dgm:pt>
  </dgm:ptLst>
  <dgm:cxnLst>
    <dgm:cxn modelId="{E7D67C2F-FC19-460D-859D-BD71D9CA6FE5}" type="presOf" srcId="{20B06F8B-AA5F-4DEC-A7F6-6BD994E1F492}" destId="{84028011-F8A6-4626-A6A4-DDAA005058C0}" srcOrd="0" destOrd="0" presId="urn:microsoft.com/office/officeart/2018/2/layout/IconLabelList"/>
    <dgm:cxn modelId="{DE10D651-D593-4104-B5F0-B231E3997670}" type="presOf" srcId="{5C2ABEFF-B05D-48B9-AEDA-786DB2F538AC}" destId="{CBC4942C-F9A0-469A-B1C7-A511584ACB2C}" srcOrd="0" destOrd="0" presId="urn:microsoft.com/office/officeart/2018/2/layout/IconLabelList"/>
    <dgm:cxn modelId="{DBAD6A52-EF76-4DD2-9529-446E85FA4FFD}" type="presOf" srcId="{39D44B30-BFA1-4A26-A16F-7417EB946FB8}" destId="{54805CFE-5FC5-441B-A664-F765F1B97B09}" srcOrd="0" destOrd="0" presId="urn:microsoft.com/office/officeart/2018/2/layout/IconLabelList"/>
    <dgm:cxn modelId="{FC3E50A4-F6CD-423E-AC34-527344530FF2}" srcId="{20B06F8B-AA5F-4DEC-A7F6-6BD994E1F492}" destId="{9019282D-6C0C-42BC-B80E-3EF09B77C36F}" srcOrd="2" destOrd="0" parTransId="{FFF73CE8-FD67-4309-96DE-A9FCF05204CD}" sibTransId="{85697C52-BD24-45C0-9010-FE8764717B54}"/>
    <dgm:cxn modelId="{C49FEEA4-0C73-4D8A-BBBE-6BEF5171D271}" srcId="{20B06F8B-AA5F-4DEC-A7F6-6BD994E1F492}" destId="{39D44B30-BFA1-4A26-A16F-7417EB946FB8}" srcOrd="0" destOrd="0" parTransId="{D53EE61D-7E43-4CC7-A4DB-22A977770511}" sibTransId="{E218DB4A-FA74-4A79-9730-AD667FDBDD79}"/>
    <dgm:cxn modelId="{B98D60ED-DBA7-47D0-A8CF-6A012C24F6ED}" type="presOf" srcId="{9019282D-6C0C-42BC-B80E-3EF09B77C36F}" destId="{2F1B2959-E355-4841-97F7-B59B75717409}" srcOrd="0" destOrd="0" presId="urn:microsoft.com/office/officeart/2018/2/layout/IconLabelList"/>
    <dgm:cxn modelId="{CD011DFF-792D-4F3B-9654-1636CE31AE6F}" srcId="{20B06F8B-AA5F-4DEC-A7F6-6BD994E1F492}" destId="{5C2ABEFF-B05D-48B9-AEDA-786DB2F538AC}" srcOrd="1" destOrd="0" parTransId="{7EBB4068-D744-42A1-ABC5-B3633A960811}" sibTransId="{4F685974-1EBD-4D5B-AF92-D27EB5445EAF}"/>
    <dgm:cxn modelId="{0AA2C7FE-E433-49DE-B28D-E962DAFC4803}" type="presParOf" srcId="{84028011-F8A6-4626-A6A4-DDAA005058C0}" destId="{7E1932A3-8169-4002-A89C-86BD3941F3D2}" srcOrd="0" destOrd="0" presId="urn:microsoft.com/office/officeart/2018/2/layout/IconLabelList"/>
    <dgm:cxn modelId="{465D8890-2FD1-478E-B556-111DA936F374}" type="presParOf" srcId="{7E1932A3-8169-4002-A89C-86BD3941F3D2}" destId="{BE6FC6A6-B8E9-4C88-8731-CFF69B072A54}" srcOrd="0" destOrd="0" presId="urn:microsoft.com/office/officeart/2018/2/layout/IconLabelList"/>
    <dgm:cxn modelId="{A7F85CB0-11FA-4E18-B6AC-92F47D0222AD}" type="presParOf" srcId="{7E1932A3-8169-4002-A89C-86BD3941F3D2}" destId="{B632CF12-58E5-4F0F-BC64-9A9DA815D024}" srcOrd="1" destOrd="0" presId="urn:microsoft.com/office/officeart/2018/2/layout/IconLabelList"/>
    <dgm:cxn modelId="{27E4E816-A200-4506-B379-F8829E3424F0}" type="presParOf" srcId="{7E1932A3-8169-4002-A89C-86BD3941F3D2}" destId="{54805CFE-5FC5-441B-A664-F765F1B97B09}" srcOrd="2" destOrd="0" presId="urn:microsoft.com/office/officeart/2018/2/layout/IconLabelList"/>
    <dgm:cxn modelId="{5C53B5D2-F13F-479D-99C7-8AE37AA6E600}" type="presParOf" srcId="{84028011-F8A6-4626-A6A4-DDAA005058C0}" destId="{DDF79684-F0E9-4242-B383-DC06EA935D6C}" srcOrd="1" destOrd="0" presId="urn:microsoft.com/office/officeart/2018/2/layout/IconLabelList"/>
    <dgm:cxn modelId="{01649040-0E9A-4F4A-BCFD-B91B745B0F1E}" type="presParOf" srcId="{84028011-F8A6-4626-A6A4-DDAA005058C0}" destId="{4B1E0B55-8F93-44D4-BF5F-D8A802232884}" srcOrd="2" destOrd="0" presId="urn:microsoft.com/office/officeart/2018/2/layout/IconLabelList"/>
    <dgm:cxn modelId="{2C257CAE-4975-47C9-9998-74F5D38E71B2}" type="presParOf" srcId="{4B1E0B55-8F93-44D4-BF5F-D8A802232884}" destId="{9BE06DD5-78A0-47BA-B21B-2B7F3805ADFC}" srcOrd="0" destOrd="0" presId="urn:microsoft.com/office/officeart/2018/2/layout/IconLabelList"/>
    <dgm:cxn modelId="{D3C6D9ED-0C13-4D39-8C9D-9818795A5191}" type="presParOf" srcId="{4B1E0B55-8F93-44D4-BF5F-D8A802232884}" destId="{2841F8CC-661C-46DC-A931-139682F21DC7}" srcOrd="1" destOrd="0" presId="urn:microsoft.com/office/officeart/2018/2/layout/IconLabelList"/>
    <dgm:cxn modelId="{0E4F4412-0D8B-4CAB-A99C-0DBAF33DDBD1}" type="presParOf" srcId="{4B1E0B55-8F93-44D4-BF5F-D8A802232884}" destId="{CBC4942C-F9A0-469A-B1C7-A511584ACB2C}" srcOrd="2" destOrd="0" presId="urn:microsoft.com/office/officeart/2018/2/layout/IconLabelList"/>
    <dgm:cxn modelId="{A2DFBD6D-84E3-4DB3-8414-FFE6ACC3309C}" type="presParOf" srcId="{84028011-F8A6-4626-A6A4-DDAA005058C0}" destId="{6C620B5B-8CDA-4CC9-92E0-42F62D926E61}" srcOrd="3" destOrd="0" presId="urn:microsoft.com/office/officeart/2018/2/layout/IconLabelList"/>
    <dgm:cxn modelId="{6015AF49-1558-44F1-BC85-352BD78D54E5}" type="presParOf" srcId="{84028011-F8A6-4626-A6A4-DDAA005058C0}" destId="{B661E8A5-D71C-46D2-9D1F-EDC97E2144B6}" srcOrd="4" destOrd="0" presId="urn:microsoft.com/office/officeart/2018/2/layout/IconLabelList"/>
    <dgm:cxn modelId="{5D834E48-CAAF-42C5-8B92-8837DA087404}" type="presParOf" srcId="{B661E8A5-D71C-46D2-9D1F-EDC97E2144B6}" destId="{161EF049-34BD-4E8F-95AA-ADC2184CA9FE}" srcOrd="0" destOrd="0" presId="urn:microsoft.com/office/officeart/2018/2/layout/IconLabelList"/>
    <dgm:cxn modelId="{C6223BC6-7B84-4C02-B388-5B19A3B25B3B}" type="presParOf" srcId="{B661E8A5-D71C-46D2-9D1F-EDC97E2144B6}" destId="{B4E4AA78-AB28-4CAF-8D59-B2E05EDB5D83}" srcOrd="1" destOrd="0" presId="urn:microsoft.com/office/officeart/2018/2/layout/IconLabelList"/>
    <dgm:cxn modelId="{AB3A63BB-9613-41B1-9ABD-188FB1FC6062}" type="presParOf" srcId="{B661E8A5-D71C-46D2-9D1F-EDC97E2144B6}" destId="{2F1B2959-E355-4841-97F7-B59B7571740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B221F9-516A-46D7-BA31-0AB7E0BD72E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2CA96D9-37FB-48CA-AB97-3AC4527AFC07}">
      <dgm:prSet/>
      <dgm:spPr/>
      <dgm:t>
        <a:bodyPr/>
        <a:lstStyle/>
        <a:p>
          <a:pPr>
            <a:lnSpc>
              <a:spcPct val="100000"/>
            </a:lnSpc>
          </a:pPr>
          <a:r>
            <a:rPr lang="en-GB" b="0" i="0"/>
            <a:t>Enables real-time communication and knowledge sharing among departments</a:t>
          </a:r>
          <a:endParaRPr lang="en-US"/>
        </a:p>
      </dgm:t>
    </dgm:pt>
    <dgm:pt modelId="{FEEDE49A-F144-4223-ABC6-A80ACBE1DA2B}" type="parTrans" cxnId="{6B3D052D-9C12-4999-B49E-CD81A2600998}">
      <dgm:prSet/>
      <dgm:spPr/>
      <dgm:t>
        <a:bodyPr/>
        <a:lstStyle/>
        <a:p>
          <a:endParaRPr lang="en-US"/>
        </a:p>
      </dgm:t>
    </dgm:pt>
    <dgm:pt modelId="{42B18C58-858E-4308-9EA6-5DBC5AD88EEA}" type="sibTrans" cxnId="{6B3D052D-9C12-4999-B49E-CD81A2600998}">
      <dgm:prSet/>
      <dgm:spPr/>
      <dgm:t>
        <a:bodyPr/>
        <a:lstStyle/>
        <a:p>
          <a:pPr>
            <a:lnSpc>
              <a:spcPct val="100000"/>
            </a:lnSpc>
          </a:pPr>
          <a:endParaRPr lang="en-US"/>
        </a:p>
      </dgm:t>
    </dgm:pt>
    <dgm:pt modelId="{7D70DEF0-55D7-4DD2-B0E8-49FFDBAB50B8}">
      <dgm:prSet/>
      <dgm:spPr/>
      <dgm:t>
        <a:bodyPr/>
        <a:lstStyle/>
        <a:p>
          <a:pPr>
            <a:lnSpc>
              <a:spcPct val="100000"/>
            </a:lnSpc>
          </a:pPr>
          <a:r>
            <a:rPr lang="en-GB" b="0" i="0"/>
            <a:t>Reduces duplication of effort and exclusion of departments from useful findings</a:t>
          </a:r>
          <a:endParaRPr lang="en-US"/>
        </a:p>
      </dgm:t>
    </dgm:pt>
    <dgm:pt modelId="{9CDBF2A5-2C70-48D9-AF27-402F4E54702F}" type="parTrans" cxnId="{D614C5A0-57FC-4BE1-88F9-9343ADB6B687}">
      <dgm:prSet/>
      <dgm:spPr/>
      <dgm:t>
        <a:bodyPr/>
        <a:lstStyle/>
        <a:p>
          <a:endParaRPr lang="en-US"/>
        </a:p>
      </dgm:t>
    </dgm:pt>
    <dgm:pt modelId="{8AD3E5FE-7F5C-4471-86E7-E25A95E69FE9}" type="sibTrans" cxnId="{D614C5A0-57FC-4BE1-88F9-9343ADB6B687}">
      <dgm:prSet/>
      <dgm:spPr/>
      <dgm:t>
        <a:bodyPr/>
        <a:lstStyle/>
        <a:p>
          <a:pPr>
            <a:lnSpc>
              <a:spcPct val="100000"/>
            </a:lnSpc>
          </a:pPr>
          <a:endParaRPr lang="en-US"/>
        </a:p>
      </dgm:t>
    </dgm:pt>
    <dgm:pt modelId="{BD380387-30D3-4A75-B8A5-BF42480596C5}">
      <dgm:prSet/>
      <dgm:spPr/>
      <dgm:t>
        <a:bodyPr/>
        <a:lstStyle/>
        <a:p>
          <a:pPr>
            <a:lnSpc>
              <a:spcPct val="100000"/>
            </a:lnSpc>
          </a:pPr>
          <a:r>
            <a:rPr lang="en-GB" b="0" i="0"/>
            <a:t>Departments involved: Product Design, UX, Research, Marketing</a:t>
          </a:r>
          <a:endParaRPr lang="en-US"/>
        </a:p>
      </dgm:t>
    </dgm:pt>
    <dgm:pt modelId="{A48030FF-FCD7-467D-8714-2CAE2C81A6BA}" type="parTrans" cxnId="{90A20A5B-5C3E-4D58-89CE-F4626D5CD550}">
      <dgm:prSet/>
      <dgm:spPr/>
      <dgm:t>
        <a:bodyPr/>
        <a:lstStyle/>
        <a:p>
          <a:endParaRPr lang="en-US"/>
        </a:p>
      </dgm:t>
    </dgm:pt>
    <dgm:pt modelId="{C1FE816E-1AE2-491A-B3EA-C91CD68AA520}" type="sibTrans" cxnId="{90A20A5B-5C3E-4D58-89CE-F4626D5CD550}">
      <dgm:prSet/>
      <dgm:spPr/>
      <dgm:t>
        <a:bodyPr/>
        <a:lstStyle/>
        <a:p>
          <a:pPr>
            <a:lnSpc>
              <a:spcPct val="100000"/>
            </a:lnSpc>
          </a:pPr>
          <a:endParaRPr lang="en-US"/>
        </a:p>
      </dgm:t>
    </dgm:pt>
    <dgm:pt modelId="{3913EAC2-52EF-4501-9CDF-9103A592C1CA}">
      <dgm:prSet/>
      <dgm:spPr/>
      <dgm:t>
        <a:bodyPr/>
        <a:lstStyle/>
        <a:p>
          <a:pPr>
            <a:lnSpc>
              <a:spcPct val="100000"/>
            </a:lnSpc>
          </a:pPr>
          <a:r>
            <a:rPr lang="en-GB" b="0" i="0"/>
            <a:t>Items shared: links, papers, books, videos, summaries, analysis</a:t>
          </a:r>
          <a:endParaRPr lang="en-US"/>
        </a:p>
      </dgm:t>
    </dgm:pt>
    <dgm:pt modelId="{1B5ACADD-0868-411D-A008-9AFEFCA0CCD1}" type="parTrans" cxnId="{CAFA3891-315D-4509-8E57-5952946B2527}">
      <dgm:prSet/>
      <dgm:spPr/>
      <dgm:t>
        <a:bodyPr/>
        <a:lstStyle/>
        <a:p>
          <a:endParaRPr lang="en-US"/>
        </a:p>
      </dgm:t>
    </dgm:pt>
    <dgm:pt modelId="{1CBB1596-E641-4660-8F90-C0EE704906D0}" type="sibTrans" cxnId="{CAFA3891-315D-4509-8E57-5952946B2527}">
      <dgm:prSet/>
      <dgm:spPr/>
      <dgm:t>
        <a:bodyPr/>
        <a:lstStyle/>
        <a:p>
          <a:pPr>
            <a:lnSpc>
              <a:spcPct val="100000"/>
            </a:lnSpc>
          </a:pPr>
          <a:endParaRPr lang="en-US"/>
        </a:p>
      </dgm:t>
    </dgm:pt>
    <dgm:pt modelId="{15B3EF46-FF98-47AC-8A31-14102D3D2A5D}">
      <dgm:prSet/>
      <dgm:spPr/>
      <dgm:t>
        <a:bodyPr/>
        <a:lstStyle/>
        <a:p>
          <a:pPr>
            <a:lnSpc>
              <a:spcPct val="100000"/>
            </a:lnSpc>
          </a:pPr>
          <a:r>
            <a:rPr lang="en-GB" b="0" i="0"/>
            <a:t>Current ad-hoc sharing methods: email, Teams, SharePoint, OneDrive, People First communities, Miro</a:t>
          </a:r>
          <a:endParaRPr lang="en-US"/>
        </a:p>
      </dgm:t>
    </dgm:pt>
    <dgm:pt modelId="{87675D5C-C700-405F-92FD-AEB87C5A3E4C}" type="parTrans" cxnId="{7EAFDD52-9FDF-4F57-BEA0-A2C10FE79CE0}">
      <dgm:prSet/>
      <dgm:spPr/>
      <dgm:t>
        <a:bodyPr/>
        <a:lstStyle/>
        <a:p>
          <a:endParaRPr lang="en-US"/>
        </a:p>
      </dgm:t>
    </dgm:pt>
    <dgm:pt modelId="{D51EBF6A-86CD-4D63-8FFC-1E01E8353A67}" type="sibTrans" cxnId="{7EAFDD52-9FDF-4F57-BEA0-A2C10FE79CE0}">
      <dgm:prSet/>
      <dgm:spPr/>
      <dgm:t>
        <a:bodyPr/>
        <a:lstStyle/>
        <a:p>
          <a:endParaRPr lang="en-US"/>
        </a:p>
      </dgm:t>
    </dgm:pt>
    <dgm:pt modelId="{D42C4E6D-C351-4952-BF6B-0103DADB4479}" type="pres">
      <dgm:prSet presAssocID="{8AB221F9-516A-46D7-BA31-0AB7E0BD72E3}" presName="root" presStyleCnt="0">
        <dgm:presLayoutVars>
          <dgm:dir/>
          <dgm:resizeHandles val="exact"/>
        </dgm:presLayoutVars>
      </dgm:prSet>
      <dgm:spPr/>
    </dgm:pt>
    <dgm:pt modelId="{FB7603F2-7C97-4227-93E1-B3E54F3F9290}" type="pres">
      <dgm:prSet presAssocID="{8AB221F9-516A-46D7-BA31-0AB7E0BD72E3}" presName="container" presStyleCnt="0">
        <dgm:presLayoutVars>
          <dgm:dir/>
          <dgm:resizeHandles val="exact"/>
        </dgm:presLayoutVars>
      </dgm:prSet>
      <dgm:spPr/>
    </dgm:pt>
    <dgm:pt modelId="{10208BCE-9D86-432A-BF1A-B6C34725E0D8}" type="pres">
      <dgm:prSet presAssocID="{92CA96D9-37FB-48CA-AB97-3AC4527AFC07}" presName="compNode" presStyleCnt="0"/>
      <dgm:spPr/>
    </dgm:pt>
    <dgm:pt modelId="{FC3AA859-FF6E-4265-A65E-1E70DEDF8D45}" type="pres">
      <dgm:prSet presAssocID="{92CA96D9-37FB-48CA-AB97-3AC4527AFC07}" presName="iconBgRect" presStyleLbl="bgShp" presStyleIdx="0" presStyleCnt="5"/>
      <dgm:spPr/>
    </dgm:pt>
    <dgm:pt modelId="{9F779329-96FD-4439-9F93-2AE84B394B30}" type="pres">
      <dgm:prSet presAssocID="{92CA96D9-37FB-48CA-AB97-3AC4527AFC0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90E7B4AB-7C2D-4CF2-9B3A-0C78309B1651}" type="pres">
      <dgm:prSet presAssocID="{92CA96D9-37FB-48CA-AB97-3AC4527AFC07}" presName="spaceRect" presStyleCnt="0"/>
      <dgm:spPr/>
    </dgm:pt>
    <dgm:pt modelId="{24477DBE-01AC-4E7F-B70A-332C33D65129}" type="pres">
      <dgm:prSet presAssocID="{92CA96D9-37FB-48CA-AB97-3AC4527AFC07}" presName="textRect" presStyleLbl="revTx" presStyleIdx="0" presStyleCnt="5">
        <dgm:presLayoutVars>
          <dgm:chMax val="1"/>
          <dgm:chPref val="1"/>
        </dgm:presLayoutVars>
      </dgm:prSet>
      <dgm:spPr/>
    </dgm:pt>
    <dgm:pt modelId="{0F732C2D-9F20-436A-9D9A-D0CFF65125FB}" type="pres">
      <dgm:prSet presAssocID="{42B18C58-858E-4308-9EA6-5DBC5AD88EEA}" presName="sibTrans" presStyleLbl="sibTrans2D1" presStyleIdx="0" presStyleCnt="0"/>
      <dgm:spPr/>
    </dgm:pt>
    <dgm:pt modelId="{8BB2A4E4-B4EB-4A60-B306-CFF01442F2D5}" type="pres">
      <dgm:prSet presAssocID="{7D70DEF0-55D7-4DD2-B0E8-49FFDBAB50B8}" presName="compNode" presStyleCnt="0"/>
      <dgm:spPr/>
    </dgm:pt>
    <dgm:pt modelId="{CF8466B9-949F-4DAB-AFBA-A2C45DAF3CDA}" type="pres">
      <dgm:prSet presAssocID="{7D70DEF0-55D7-4DD2-B0E8-49FFDBAB50B8}" presName="iconBgRect" presStyleLbl="bgShp" presStyleIdx="1" presStyleCnt="5"/>
      <dgm:spPr/>
    </dgm:pt>
    <dgm:pt modelId="{75B2D1F4-5601-48DB-8E76-56BCD19BF9AF}" type="pres">
      <dgm:prSet presAssocID="{7D70DEF0-55D7-4DD2-B0E8-49FFDBAB50B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954517D6-BE45-4C98-BB71-B6DD0E77277C}" type="pres">
      <dgm:prSet presAssocID="{7D70DEF0-55D7-4DD2-B0E8-49FFDBAB50B8}" presName="spaceRect" presStyleCnt="0"/>
      <dgm:spPr/>
    </dgm:pt>
    <dgm:pt modelId="{3AE090B7-822E-4DA0-A668-CFE094E6E918}" type="pres">
      <dgm:prSet presAssocID="{7D70DEF0-55D7-4DD2-B0E8-49FFDBAB50B8}" presName="textRect" presStyleLbl="revTx" presStyleIdx="1" presStyleCnt="5">
        <dgm:presLayoutVars>
          <dgm:chMax val="1"/>
          <dgm:chPref val="1"/>
        </dgm:presLayoutVars>
      </dgm:prSet>
      <dgm:spPr/>
    </dgm:pt>
    <dgm:pt modelId="{86F3E127-EC75-4143-B2CB-9DE5AB9E8657}" type="pres">
      <dgm:prSet presAssocID="{8AD3E5FE-7F5C-4471-86E7-E25A95E69FE9}" presName="sibTrans" presStyleLbl="sibTrans2D1" presStyleIdx="0" presStyleCnt="0"/>
      <dgm:spPr/>
    </dgm:pt>
    <dgm:pt modelId="{B97D9CC7-7064-4B4A-9ACB-2F22BE7362B7}" type="pres">
      <dgm:prSet presAssocID="{BD380387-30D3-4A75-B8A5-BF42480596C5}" presName="compNode" presStyleCnt="0"/>
      <dgm:spPr/>
    </dgm:pt>
    <dgm:pt modelId="{DF5CE870-3F56-49EF-8C84-D51D93BBB3CC}" type="pres">
      <dgm:prSet presAssocID="{BD380387-30D3-4A75-B8A5-BF42480596C5}" presName="iconBgRect" presStyleLbl="bgShp" presStyleIdx="2" presStyleCnt="5"/>
      <dgm:spPr/>
    </dgm:pt>
    <dgm:pt modelId="{BD32064E-FBFA-489C-8252-97FAFED46DF9}" type="pres">
      <dgm:prSet presAssocID="{BD380387-30D3-4A75-B8A5-BF42480596C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188B8764-8636-4D24-8485-3D5C388E794C}" type="pres">
      <dgm:prSet presAssocID="{BD380387-30D3-4A75-B8A5-BF42480596C5}" presName="spaceRect" presStyleCnt="0"/>
      <dgm:spPr/>
    </dgm:pt>
    <dgm:pt modelId="{54598EED-0338-4F0F-85F7-8396A6C4613A}" type="pres">
      <dgm:prSet presAssocID="{BD380387-30D3-4A75-B8A5-BF42480596C5}" presName="textRect" presStyleLbl="revTx" presStyleIdx="2" presStyleCnt="5">
        <dgm:presLayoutVars>
          <dgm:chMax val="1"/>
          <dgm:chPref val="1"/>
        </dgm:presLayoutVars>
      </dgm:prSet>
      <dgm:spPr/>
    </dgm:pt>
    <dgm:pt modelId="{0A7FC5C3-6DAE-40A7-AF69-448557D8EB19}" type="pres">
      <dgm:prSet presAssocID="{C1FE816E-1AE2-491A-B3EA-C91CD68AA520}" presName="sibTrans" presStyleLbl="sibTrans2D1" presStyleIdx="0" presStyleCnt="0"/>
      <dgm:spPr/>
    </dgm:pt>
    <dgm:pt modelId="{62BC9B01-4070-4497-9210-FDD526B5EDCB}" type="pres">
      <dgm:prSet presAssocID="{3913EAC2-52EF-4501-9CDF-9103A592C1CA}" presName="compNode" presStyleCnt="0"/>
      <dgm:spPr/>
    </dgm:pt>
    <dgm:pt modelId="{30BBB70C-524F-44E8-A008-7551130CEBAF}" type="pres">
      <dgm:prSet presAssocID="{3913EAC2-52EF-4501-9CDF-9103A592C1CA}" presName="iconBgRect" presStyleLbl="bgShp" presStyleIdx="3" presStyleCnt="5"/>
      <dgm:spPr/>
    </dgm:pt>
    <dgm:pt modelId="{F60DAC77-566A-4E0F-9651-C6891C32BF51}" type="pres">
      <dgm:prSet presAssocID="{3913EAC2-52EF-4501-9CDF-9103A592C1C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aperclip"/>
        </a:ext>
      </dgm:extLst>
    </dgm:pt>
    <dgm:pt modelId="{920B19FA-B9B2-4BA1-A138-9589F34274BB}" type="pres">
      <dgm:prSet presAssocID="{3913EAC2-52EF-4501-9CDF-9103A592C1CA}" presName="spaceRect" presStyleCnt="0"/>
      <dgm:spPr/>
    </dgm:pt>
    <dgm:pt modelId="{71A6C3B3-400E-49FB-8981-CA2161F68CA3}" type="pres">
      <dgm:prSet presAssocID="{3913EAC2-52EF-4501-9CDF-9103A592C1CA}" presName="textRect" presStyleLbl="revTx" presStyleIdx="3" presStyleCnt="5">
        <dgm:presLayoutVars>
          <dgm:chMax val="1"/>
          <dgm:chPref val="1"/>
        </dgm:presLayoutVars>
      </dgm:prSet>
      <dgm:spPr/>
    </dgm:pt>
    <dgm:pt modelId="{4FC0C19A-8936-485C-A2E6-71823704F291}" type="pres">
      <dgm:prSet presAssocID="{1CBB1596-E641-4660-8F90-C0EE704906D0}" presName="sibTrans" presStyleLbl="sibTrans2D1" presStyleIdx="0" presStyleCnt="0"/>
      <dgm:spPr/>
    </dgm:pt>
    <dgm:pt modelId="{F027267C-C7C9-4AFF-9654-ED74883BCE72}" type="pres">
      <dgm:prSet presAssocID="{15B3EF46-FF98-47AC-8A31-14102D3D2A5D}" presName="compNode" presStyleCnt="0"/>
      <dgm:spPr/>
    </dgm:pt>
    <dgm:pt modelId="{576B512E-9670-4EDE-8CE6-E518342E3C51}" type="pres">
      <dgm:prSet presAssocID="{15B3EF46-FF98-47AC-8A31-14102D3D2A5D}" presName="iconBgRect" presStyleLbl="bgShp" presStyleIdx="4" presStyleCnt="5"/>
      <dgm:spPr/>
    </dgm:pt>
    <dgm:pt modelId="{47A3EA09-1A7D-4AB3-827F-4D3FCEF76ED5}" type="pres">
      <dgm:prSet presAssocID="{15B3EF46-FF98-47AC-8A31-14102D3D2A5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obot"/>
        </a:ext>
      </dgm:extLst>
    </dgm:pt>
    <dgm:pt modelId="{EBACB268-FFF0-4172-B696-7F816ABB0B6B}" type="pres">
      <dgm:prSet presAssocID="{15B3EF46-FF98-47AC-8A31-14102D3D2A5D}" presName="spaceRect" presStyleCnt="0"/>
      <dgm:spPr/>
    </dgm:pt>
    <dgm:pt modelId="{FB8D30CE-2D3E-4AB3-888D-5A28726CCB59}" type="pres">
      <dgm:prSet presAssocID="{15B3EF46-FF98-47AC-8A31-14102D3D2A5D}" presName="textRect" presStyleLbl="revTx" presStyleIdx="4" presStyleCnt="5">
        <dgm:presLayoutVars>
          <dgm:chMax val="1"/>
          <dgm:chPref val="1"/>
        </dgm:presLayoutVars>
      </dgm:prSet>
      <dgm:spPr/>
    </dgm:pt>
  </dgm:ptLst>
  <dgm:cxnLst>
    <dgm:cxn modelId="{B814680A-124A-4F80-AEE7-A83B6DFB1529}" type="presOf" srcId="{8AB221F9-516A-46D7-BA31-0AB7E0BD72E3}" destId="{D42C4E6D-C351-4952-BF6B-0103DADB4479}" srcOrd="0" destOrd="0" presId="urn:microsoft.com/office/officeart/2018/2/layout/IconCircleList"/>
    <dgm:cxn modelId="{FE8A0B0E-4F54-412C-89B2-71331ABB2FB8}" type="presOf" srcId="{1CBB1596-E641-4660-8F90-C0EE704906D0}" destId="{4FC0C19A-8936-485C-A2E6-71823704F291}" srcOrd="0" destOrd="0" presId="urn:microsoft.com/office/officeart/2018/2/layout/IconCircleList"/>
    <dgm:cxn modelId="{A5B0681C-AD33-4B48-9ACC-20AEFFE48AC7}" type="presOf" srcId="{C1FE816E-1AE2-491A-B3EA-C91CD68AA520}" destId="{0A7FC5C3-6DAE-40A7-AF69-448557D8EB19}" srcOrd="0" destOrd="0" presId="urn:microsoft.com/office/officeart/2018/2/layout/IconCircleList"/>
    <dgm:cxn modelId="{6B3D052D-9C12-4999-B49E-CD81A2600998}" srcId="{8AB221F9-516A-46D7-BA31-0AB7E0BD72E3}" destId="{92CA96D9-37FB-48CA-AB97-3AC4527AFC07}" srcOrd="0" destOrd="0" parTransId="{FEEDE49A-F144-4223-ABC6-A80ACBE1DA2B}" sibTransId="{42B18C58-858E-4308-9EA6-5DBC5AD88EEA}"/>
    <dgm:cxn modelId="{F16A9E3F-0C4A-40CE-B277-85FCE14FFAE8}" type="presOf" srcId="{42B18C58-858E-4308-9EA6-5DBC5AD88EEA}" destId="{0F732C2D-9F20-436A-9D9A-D0CFF65125FB}" srcOrd="0" destOrd="0" presId="urn:microsoft.com/office/officeart/2018/2/layout/IconCircleList"/>
    <dgm:cxn modelId="{90A20A5B-5C3E-4D58-89CE-F4626D5CD550}" srcId="{8AB221F9-516A-46D7-BA31-0AB7E0BD72E3}" destId="{BD380387-30D3-4A75-B8A5-BF42480596C5}" srcOrd="2" destOrd="0" parTransId="{A48030FF-FCD7-467D-8714-2CAE2C81A6BA}" sibTransId="{C1FE816E-1AE2-491A-B3EA-C91CD68AA520}"/>
    <dgm:cxn modelId="{3AA1EC41-01B7-473A-A69F-BD79CC886242}" type="presOf" srcId="{8AD3E5FE-7F5C-4471-86E7-E25A95E69FE9}" destId="{86F3E127-EC75-4143-B2CB-9DE5AB9E8657}" srcOrd="0" destOrd="0" presId="urn:microsoft.com/office/officeart/2018/2/layout/IconCircleList"/>
    <dgm:cxn modelId="{DD64B749-6B56-4CBE-BBD4-23828ECF7D38}" type="presOf" srcId="{7D70DEF0-55D7-4DD2-B0E8-49FFDBAB50B8}" destId="{3AE090B7-822E-4DA0-A668-CFE094E6E918}" srcOrd="0" destOrd="0" presId="urn:microsoft.com/office/officeart/2018/2/layout/IconCircleList"/>
    <dgm:cxn modelId="{7EAFDD52-9FDF-4F57-BEA0-A2C10FE79CE0}" srcId="{8AB221F9-516A-46D7-BA31-0AB7E0BD72E3}" destId="{15B3EF46-FF98-47AC-8A31-14102D3D2A5D}" srcOrd="4" destOrd="0" parTransId="{87675D5C-C700-405F-92FD-AEB87C5A3E4C}" sibTransId="{D51EBF6A-86CD-4D63-8FFC-1E01E8353A67}"/>
    <dgm:cxn modelId="{A52E4882-AE12-45EC-85F0-0F572345506F}" type="presOf" srcId="{BD380387-30D3-4A75-B8A5-BF42480596C5}" destId="{54598EED-0338-4F0F-85F7-8396A6C4613A}" srcOrd="0" destOrd="0" presId="urn:microsoft.com/office/officeart/2018/2/layout/IconCircleList"/>
    <dgm:cxn modelId="{6ABC318F-763E-4E43-A7E9-0688800C925E}" type="presOf" srcId="{3913EAC2-52EF-4501-9CDF-9103A592C1CA}" destId="{71A6C3B3-400E-49FB-8981-CA2161F68CA3}" srcOrd="0" destOrd="0" presId="urn:microsoft.com/office/officeart/2018/2/layout/IconCircleList"/>
    <dgm:cxn modelId="{CAFA3891-315D-4509-8E57-5952946B2527}" srcId="{8AB221F9-516A-46D7-BA31-0AB7E0BD72E3}" destId="{3913EAC2-52EF-4501-9CDF-9103A592C1CA}" srcOrd="3" destOrd="0" parTransId="{1B5ACADD-0868-411D-A008-9AFEFCA0CCD1}" sibTransId="{1CBB1596-E641-4660-8F90-C0EE704906D0}"/>
    <dgm:cxn modelId="{D614C5A0-57FC-4BE1-88F9-9343ADB6B687}" srcId="{8AB221F9-516A-46D7-BA31-0AB7E0BD72E3}" destId="{7D70DEF0-55D7-4DD2-B0E8-49FFDBAB50B8}" srcOrd="1" destOrd="0" parTransId="{9CDBF2A5-2C70-48D9-AF27-402F4E54702F}" sibTransId="{8AD3E5FE-7F5C-4471-86E7-E25A95E69FE9}"/>
    <dgm:cxn modelId="{AA68DAA5-9824-4867-9A67-753E241D6586}" type="presOf" srcId="{92CA96D9-37FB-48CA-AB97-3AC4527AFC07}" destId="{24477DBE-01AC-4E7F-B70A-332C33D65129}" srcOrd="0" destOrd="0" presId="urn:microsoft.com/office/officeart/2018/2/layout/IconCircleList"/>
    <dgm:cxn modelId="{82BE05FA-3016-4DDC-8E77-A9AC5909466F}" type="presOf" srcId="{15B3EF46-FF98-47AC-8A31-14102D3D2A5D}" destId="{FB8D30CE-2D3E-4AB3-888D-5A28726CCB59}" srcOrd="0" destOrd="0" presId="urn:microsoft.com/office/officeart/2018/2/layout/IconCircleList"/>
    <dgm:cxn modelId="{BD8B1A57-B926-4F63-A572-818AB81F3EAC}" type="presParOf" srcId="{D42C4E6D-C351-4952-BF6B-0103DADB4479}" destId="{FB7603F2-7C97-4227-93E1-B3E54F3F9290}" srcOrd="0" destOrd="0" presId="urn:microsoft.com/office/officeart/2018/2/layout/IconCircleList"/>
    <dgm:cxn modelId="{9988D711-D224-4B22-AED0-F0D3D8B75947}" type="presParOf" srcId="{FB7603F2-7C97-4227-93E1-B3E54F3F9290}" destId="{10208BCE-9D86-432A-BF1A-B6C34725E0D8}" srcOrd="0" destOrd="0" presId="urn:microsoft.com/office/officeart/2018/2/layout/IconCircleList"/>
    <dgm:cxn modelId="{37DAA1AD-E5B1-47EE-B128-F1391AC6F7A4}" type="presParOf" srcId="{10208BCE-9D86-432A-BF1A-B6C34725E0D8}" destId="{FC3AA859-FF6E-4265-A65E-1E70DEDF8D45}" srcOrd="0" destOrd="0" presId="urn:microsoft.com/office/officeart/2018/2/layout/IconCircleList"/>
    <dgm:cxn modelId="{860D7F20-7ED5-4A7D-96C7-A37BDDD1B9D5}" type="presParOf" srcId="{10208BCE-9D86-432A-BF1A-B6C34725E0D8}" destId="{9F779329-96FD-4439-9F93-2AE84B394B30}" srcOrd="1" destOrd="0" presId="urn:microsoft.com/office/officeart/2018/2/layout/IconCircleList"/>
    <dgm:cxn modelId="{C843C741-24AB-481D-9825-D78FCC68B1A2}" type="presParOf" srcId="{10208BCE-9D86-432A-BF1A-B6C34725E0D8}" destId="{90E7B4AB-7C2D-4CF2-9B3A-0C78309B1651}" srcOrd="2" destOrd="0" presId="urn:microsoft.com/office/officeart/2018/2/layout/IconCircleList"/>
    <dgm:cxn modelId="{27905CF5-79F3-42D5-99BC-A3865404A6BF}" type="presParOf" srcId="{10208BCE-9D86-432A-BF1A-B6C34725E0D8}" destId="{24477DBE-01AC-4E7F-B70A-332C33D65129}" srcOrd="3" destOrd="0" presId="urn:microsoft.com/office/officeart/2018/2/layout/IconCircleList"/>
    <dgm:cxn modelId="{7668BF94-5DA3-4284-85FD-58267110A5A1}" type="presParOf" srcId="{FB7603F2-7C97-4227-93E1-B3E54F3F9290}" destId="{0F732C2D-9F20-436A-9D9A-D0CFF65125FB}" srcOrd="1" destOrd="0" presId="urn:microsoft.com/office/officeart/2018/2/layout/IconCircleList"/>
    <dgm:cxn modelId="{93312EEE-F38C-41C4-8981-C9D7858ADE64}" type="presParOf" srcId="{FB7603F2-7C97-4227-93E1-B3E54F3F9290}" destId="{8BB2A4E4-B4EB-4A60-B306-CFF01442F2D5}" srcOrd="2" destOrd="0" presId="urn:microsoft.com/office/officeart/2018/2/layout/IconCircleList"/>
    <dgm:cxn modelId="{CDC1B7A3-26E1-4969-88D2-AF417887884D}" type="presParOf" srcId="{8BB2A4E4-B4EB-4A60-B306-CFF01442F2D5}" destId="{CF8466B9-949F-4DAB-AFBA-A2C45DAF3CDA}" srcOrd="0" destOrd="0" presId="urn:microsoft.com/office/officeart/2018/2/layout/IconCircleList"/>
    <dgm:cxn modelId="{DE65FF6B-B297-4B90-962D-A4B76ECE4077}" type="presParOf" srcId="{8BB2A4E4-B4EB-4A60-B306-CFF01442F2D5}" destId="{75B2D1F4-5601-48DB-8E76-56BCD19BF9AF}" srcOrd="1" destOrd="0" presId="urn:microsoft.com/office/officeart/2018/2/layout/IconCircleList"/>
    <dgm:cxn modelId="{E722D924-09A4-4715-BAA7-6B88D8105C54}" type="presParOf" srcId="{8BB2A4E4-B4EB-4A60-B306-CFF01442F2D5}" destId="{954517D6-BE45-4C98-BB71-B6DD0E77277C}" srcOrd="2" destOrd="0" presId="urn:microsoft.com/office/officeart/2018/2/layout/IconCircleList"/>
    <dgm:cxn modelId="{C6C65635-EE60-4EEE-A458-BDECEB2C2B96}" type="presParOf" srcId="{8BB2A4E4-B4EB-4A60-B306-CFF01442F2D5}" destId="{3AE090B7-822E-4DA0-A668-CFE094E6E918}" srcOrd="3" destOrd="0" presId="urn:microsoft.com/office/officeart/2018/2/layout/IconCircleList"/>
    <dgm:cxn modelId="{FDFACA89-4E4F-45C7-B2B4-33F1CD7CD5C2}" type="presParOf" srcId="{FB7603F2-7C97-4227-93E1-B3E54F3F9290}" destId="{86F3E127-EC75-4143-B2CB-9DE5AB9E8657}" srcOrd="3" destOrd="0" presId="urn:microsoft.com/office/officeart/2018/2/layout/IconCircleList"/>
    <dgm:cxn modelId="{3D372131-12BB-46B5-ABB4-06DC32A7E24B}" type="presParOf" srcId="{FB7603F2-7C97-4227-93E1-B3E54F3F9290}" destId="{B97D9CC7-7064-4B4A-9ACB-2F22BE7362B7}" srcOrd="4" destOrd="0" presId="urn:microsoft.com/office/officeart/2018/2/layout/IconCircleList"/>
    <dgm:cxn modelId="{F6DBE273-CF88-4C49-99E6-F59FF101065E}" type="presParOf" srcId="{B97D9CC7-7064-4B4A-9ACB-2F22BE7362B7}" destId="{DF5CE870-3F56-49EF-8C84-D51D93BBB3CC}" srcOrd="0" destOrd="0" presId="urn:microsoft.com/office/officeart/2018/2/layout/IconCircleList"/>
    <dgm:cxn modelId="{4C50D8CB-A3EF-4F0C-976E-7DCC5B95942E}" type="presParOf" srcId="{B97D9CC7-7064-4B4A-9ACB-2F22BE7362B7}" destId="{BD32064E-FBFA-489C-8252-97FAFED46DF9}" srcOrd="1" destOrd="0" presId="urn:microsoft.com/office/officeart/2018/2/layout/IconCircleList"/>
    <dgm:cxn modelId="{834A19B3-128B-4B40-9F72-05CFDB63FECA}" type="presParOf" srcId="{B97D9CC7-7064-4B4A-9ACB-2F22BE7362B7}" destId="{188B8764-8636-4D24-8485-3D5C388E794C}" srcOrd="2" destOrd="0" presId="urn:microsoft.com/office/officeart/2018/2/layout/IconCircleList"/>
    <dgm:cxn modelId="{D179558C-C68C-481A-90F6-1E9388D524CC}" type="presParOf" srcId="{B97D9CC7-7064-4B4A-9ACB-2F22BE7362B7}" destId="{54598EED-0338-4F0F-85F7-8396A6C4613A}" srcOrd="3" destOrd="0" presId="urn:microsoft.com/office/officeart/2018/2/layout/IconCircleList"/>
    <dgm:cxn modelId="{5B60F341-5A87-4064-8D1B-BE30242E0AF0}" type="presParOf" srcId="{FB7603F2-7C97-4227-93E1-B3E54F3F9290}" destId="{0A7FC5C3-6DAE-40A7-AF69-448557D8EB19}" srcOrd="5" destOrd="0" presId="urn:microsoft.com/office/officeart/2018/2/layout/IconCircleList"/>
    <dgm:cxn modelId="{62C08DC9-5AA8-4118-A84D-DFFF94080446}" type="presParOf" srcId="{FB7603F2-7C97-4227-93E1-B3E54F3F9290}" destId="{62BC9B01-4070-4497-9210-FDD526B5EDCB}" srcOrd="6" destOrd="0" presId="urn:microsoft.com/office/officeart/2018/2/layout/IconCircleList"/>
    <dgm:cxn modelId="{EC1B7437-9422-457A-80C2-2DF0B4AB4534}" type="presParOf" srcId="{62BC9B01-4070-4497-9210-FDD526B5EDCB}" destId="{30BBB70C-524F-44E8-A008-7551130CEBAF}" srcOrd="0" destOrd="0" presId="urn:microsoft.com/office/officeart/2018/2/layout/IconCircleList"/>
    <dgm:cxn modelId="{0BF357D4-C059-459A-B6D7-D1F1EBE5803A}" type="presParOf" srcId="{62BC9B01-4070-4497-9210-FDD526B5EDCB}" destId="{F60DAC77-566A-4E0F-9651-C6891C32BF51}" srcOrd="1" destOrd="0" presId="urn:microsoft.com/office/officeart/2018/2/layout/IconCircleList"/>
    <dgm:cxn modelId="{E2099937-D5DF-4EF0-B657-8554410D5665}" type="presParOf" srcId="{62BC9B01-4070-4497-9210-FDD526B5EDCB}" destId="{920B19FA-B9B2-4BA1-A138-9589F34274BB}" srcOrd="2" destOrd="0" presId="urn:microsoft.com/office/officeart/2018/2/layout/IconCircleList"/>
    <dgm:cxn modelId="{6CF724CB-ACDA-439E-B3BF-111BCC5991B2}" type="presParOf" srcId="{62BC9B01-4070-4497-9210-FDD526B5EDCB}" destId="{71A6C3B3-400E-49FB-8981-CA2161F68CA3}" srcOrd="3" destOrd="0" presId="urn:microsoft.com/office/officeart/2018/2/layout/IconCircleList"/>
    <dgm:cxn modelId="{B4653F47-F720-4409-8082-5E564DFC77E8}" type="presParOf" srcId="{FB7603F2-7C97-4227-93E1-B3E54F3F9290}" destId="{4FC0C19A-8936-485C-A2E6-71823704F291}" srcOrd="7" destOrd="0" presId="urn:microsoft.com/office/officeart/2018/2/layout/IconCircleList"/>
    <dgm:cxn modelId="{50A726B7-171D-4ABA-B1B0-BEE0C6E8FA40}" type="presParOf" srcId="{FB7603F2-7C97-4227-93E1-B3E54F3F9290}" destId="{F027267C-C7C9-4AFF-9654-ED74883BCE72}" srcOrd="8" destOrd="0" presId="urn:microsoft.com/office/officeart/2018/2/layout/IconCircleList"/>
    <dgm:cxn modelId="{C50265B4-E64B-4528-B1C2-3ACC46ADCDD5}" type="presParOf" srcId="{F027267C-C7C9-4AFF-9654-ED74883BCE72}" destId="{576B512E-9670-4EDE-8CE6-E518342E3C51}" srcOrd="0" destOrd="0" presId="urn:microsoft.com/office/officeart/2018/2/layout/IconCircleList"/>
    <dgm:cxn modelId="{4B78F2F1-82C5-4DA8-B48F-5AEE1D7823AD}" type="presParOf" srcId="{F027267C-C7C9-4AFF-9654-ED74883BCE72}" destId="{47A3EA09-1A7D-4AB3-827F-4D3FCEF76ED5}" srcOrd="1" destOrd="0" presId="urn:microsoft.com/office/officeart/2018/2/layout/IconCircleList"/>
    <dgm:cxn modelId="{6E5213AD-5B00-416D-A560-E0A4926F6D95}" type="presParOf" srcId="{F027267C-C7C9-4AFF-9654-ED74883BCE72}" destId="{EBACB268-FFF0-4172-B696-7F816ABB0B6B}" srcOrd="2" destOrd="0" presId="urn:microsoft.com/office/officeart/2018/2/layout/IconCircleList"/>
    <dgm:cxn modelId="{322651EF-F566-4CA3-A089-58841829ADF4}" type="presParOf" srcId="{F027267C-C7C9-4AFF-9654-ED74883BCE72}" destId="{FB8D30CE-2D3E-4AB3-888D-5A28726CCB59}" srcOrd="3" destOrd="0" presId="urn:microsoft.com/office/officeart/2018/2/layout/IconCircle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C013B11-03D5-4D20-88B9-BEF305CB2273}" type="doc">
      <dgm:prSet loTypeId="urn:microsoft.com/office/officeart/2016/7/layout/LinearBlockProcessNumbered" loCatId="process" qsTypeId="urn:microsoft.com/office/officeart/2005/8/quickstyle/simple2" qsCatId="simple" csTypeId="urn:microsoft.com/office/officeart/2005/8/colors/accent3_2" csCatId="accent3"/>
      <dgm:spPr/>
      <dgm:t>
        <a:bodyPr/>
        <a:lstStyle/>
        <a:p>
          <a:endParaRPr lang="en-US"/>
        </a:p>
      </dgm:t>
    </dgm:pt>
    <dgm:pt modelId="{E87F4421-789F-4DC4-B755-66BDA272E6A8}">
      <dgm:prSet/>
      <dgm:spPr/>
      <dgm:t>
        <a:bodyPr/>
        <a:lstStyle/>
        <a:p>
          <a:r>
            <a:rPr lang="en-GB" dirty="0"/>
            <a:t>Keep the system within MHRs cohesive infrastructure</a:t>
          </a:r>
          <a:endParaRPr lang="en-US" dirty="0"/>
        </a:p>
      </dgm:t>
    </dgm:pt>
    <dgm:pt modelId="{050A4386-3283-4209-A7B8-807BAFEFB2C8}" type="parTrans" cxnId="{D09FA2F7-A35A-4846-9165-DA1DA87C669A}">
      <dgm:prSet/>
      <dgm:spPr/>
      <dgm:t>
        <a:bodyPr/>
        <a:lstStyle/>
        <a:p>
          <a:endParaRPr lang="en-US"/>
        </a:p>
      </dgm:t>
    </dgm:pt>
    <dgm:pt modelId="{19306A65-28F9-4B4C-970F-AD5618562C01}" type="sibTrans" cxnId="{D09FA2F7-A35A-4846-9165-DA1DA87C669A}">
      <dgm:prSet phldrT="01" phldr="0"/>
      <dgm:spPr/>
      <dgm:t>
        <a:bodyPr/>
        <a:lstStyle/>
        <a:p>
          <a:r>
            <a:rPr lang="en-US"/>
            <a:t>01</a:t>
          </a:r>
        </a:p>
      </dgm:t>
    </dgm:pt>
    <dgm:pt modelId="{5EBC3B22-9F29-4041-925E-96C50628E00B}">
      <dgm:prSet/>
      <dgm:spPr/>
      <dgm:t>
        <a:bodyPr/>
        <a:lstStyle/>
        <a:p>
          <a:r>
            <a:rPr lang="en-GB"/>
            <a:t>Flexible data structure and searching</a:t>
          </a:r>
          <a:endParaRPr lang="en-US"/>
        </a:p>
      </dgm:t>
    </dgm:pt>
    <dgm:pt modelId="{0DA108D2-DC1C-4E50-9ABF-8E1732932E0E}" type="parTrans" cxnId="{F6977785-E0DB-4611-B4CD-521503A9E50A}">
      <dgm:prSet/>
      <dgm:spPr/>
      <dgm:t>
        <a:bodyPr/>
        <a:lstStyle/>
        <a:p>
          <a:endParaRPr lang="en-US"/>
        </a:p>
      </dgm:t>
    </dgm:pt>
    <dgm:pt modelId="{5E90E252-3986-4819-AB2F-29ED76F2CE0A}" type="sibTrans" cxnId="{F6977785-E0DB-4611-B4CD-521503A9E50A}">
      <dgm:prSet phldrT="02" phldr="0"/>
      <dgm:spPr/>
      <dgm:t>
        <a:bodyPr/>
        <a:lstStyle/>
        <a:p>
          <a:r>
            <a:rPr lang="en-US"/>
            <a:t>02</a:t>
          </a:r>
        </a:p>
      </dgm:t>
    </dgm:pt>
    <dgm:pt modelId="{6B0021C8-4199-4E27-9424-94D1ED5640E2}">
      <dgm:prSet/>
      <dgm:spPr/>
      <dgm:t>
        <a:bodyPr/>
        <a:lstStyle/>
        <a:p>
          <a:r>
            <a:rPr lang="en-GB"/>
            <a:t>Within MHRs datacentre</a:t>
          </a:r>
          <a:endParaRPr lang="en-US"/>
        </a:p>
      </dgm:t>
    </dgm:pt>
    <dgm:pt modelId="{2D293B73-2595-4507-A2FB-39E076DF99C2}" type="parTrans" cxnId="{FFC7B5F9-D1C8-4A22-A8CD-A05B70AA1794}">
      <dgm:prSet/>
      <dgm:spPr/>
      <dgm:t>
        <a:bodyPr/>
        <a:lstStyle/>
        <a:p>
          <a:endParaRPr lang="en-US"/>
        </a:p>
      </dgm:t>
    </dgm:pt>
    <dgm:pt modelId="{CC6F982A-A92F-4C28-B148-AA00C8923301}" type="sibTrans" cxnId="{FFC7B5F9-D1C8-4A22-A8CD-A05B70AA1794}">
      <dgm:prSet phldrT="03" phldr="0"/>
      <dgm:spPr/>
      <dgm:t>
        <a:bodyPr/>
        <a:lstStyle/>
        <a:p>
          <a:r>
            <a:rPr lang="en-US"/>
            <a:t>03</a:t>
          </a:r>
        </a:p>
      </dgm:t>
    </dgm:pt>
    <dgm:pt modelId="{7542BDDA-5276-4767-8900-CD0A60960368}">
      <dgm:prSet/>
      <dgm:spPr/>
      <dgm:t>
        <a:bodyPr/>
        <a:lstStyle/>
        <a:p>
          <a:r>
            <a:rPr lang="en-GB" dirty="0"/>
            <a:t>Content templating</a:t>
          </a:r>
          <a:endParaRPr lang="en-US" dirty="0"/>
        </a:p>
      </dgm:t>
    </dgm:pt>
    <dgm:pt modelId="{EFC12803-D707-443A-A4D9-0EEE1C7EA07A}" type="parTrans" cxnId="{7862D9D3-2646-4F41-9F88-336395187FD8}">
      <dgm:prSet/>
      <dgm:spPr/>
      <dgm:t>
        <a:bodyPr/>
        <a:lstStyle/>
        <a:p>
          <a:endParaRPr lang="en-US"/>
        </a:p>
      </dgm:t>
    </dgm:pt>
    <dgm:pt modelId="{CB982FEF-A555-47F0-B6CC-7109CF488FD9}" type="sibTrans" cxnId="{7862D9D3-2646-4F41-9F88-336395187FD8}">
      <dgm:prSet phldrT="04" phldr="0"/>
      <dgm:spPr/>
      <dgm:t>
        <a:bodyPr/>
        <a:lstStyle/>
        <a:p>
          <a:r>
            <a:rPr lang="en-US"/>
            <a:t>04</a:t>
          </a:r>
        </a:p>
      </dgm:t>
    </dgm:pt>
    <dgm:pt modelId="{4E7C1F78-3A75-4FFC-BDA9-83544F67F895}" type="pres">
      <dgm:prSet presAssocID="{1C013B11-03D5-4D20-88B9-BEF305CB2273}" presName="Name0" presStyleCnt="0">
        <dgm:presLayoutVars>
          <dgm:animLvl val="lvl"/>
          <dgm:resizeHandles val="exact"/>
        </dgm:presLayoutVars>
      </dgm:prSet>
      <dgm:spPr/>
    </dgm:pt>
    <dgm:pt modelId="{24F3D5AA-2129-4A95-9434-B5FF40958CB0}" type="pres">
      <dgm:prSet presAssocID="{E87F4421-789F-4DC4-B755-66BDA272E6A8}" presName="compositeNode" presStyleCnt="0">
        <dgm:presLayoutVars>
          <dgm:bulletEnabled val="1"/>
        </dgm:presLayoutVars>
      </dgm:prSet>
      <dgm:spPr/>
    </dgm:pt>
    <dgm:pt modelId="{6F1B5C6C-377B-4E16-A69C-6D8ACBE3109B}" type="pres">
      <dgm:prSet presAssocID="{E87F4421-789F-4DC4-B755-66BDA272E6A8}" presName="bgRect" presStyleLbl="alignNode1" presStyleIdx="0" presStyleCnt="4"/>
      <dgm:spPr/>
    </dgm:pt>
    <dgm:pt modelId="{DCFAD811-AC76-4466-B1DD-E92ADDA2BB89}" type="pres">
      <dgm:prSet presAssocID="{19306A65-28F9-4B4C-970F-AD5618562C01}" presName="sibTransNodeRect" presStyleLbl="alignNode1" presStyleIdx="0" presStyleCnt="4">
        <dgm:presLayoutVars>
          <dgm:chMax val="0"/>
          <dgm:bulletEnabled val="1"/>
        </dgm:presLayoutVars>
      </dgm:prSet>
      <dgm:spPr/>
    </dgm:pt>
    <dgm:pt modelId="{FFC86EB4-8867-4F29-B7B7-F52E697983F1}" type="pres">
      <dgm:prSet presAssocID="{E87F4421-789F-4DC4-B755-66BDA272E6A8}" presName="nodeRect" presStyleLbl="alignNode1" presStyleIdx="0" presStyleCnt="4">
        <dgm:presLayoutVars>
          <dgm:bulletEnabled val="1"/>
        </dgm:presLayoutVars>
      </dgm:prSet>
      <dgm:spPr/>
    </dgm:pt>
    <dgm:pt modelId="{321E2B7B-713C-4A84-A09F-E67DEC6CE4B2}" type="pres">
      <dgm:prSet presAssocID="{19306A65-28F9-4B4C-970F-AD5618562C01}" presName="sibTrans" presStyleCnt="0"/>
      <dgm:spPr/>
    </dgm:pt>
    <dgm:pt modelId="{F76F4C5C-3F84-49EE-9734-59B6A156089A}" type="pres">
      <dgm:prSet presAssocID="{5EBC3B22-9F29-4041-925E-96C50628E00B}" presName="compositeNode" presStyleCnt="0">
        <dgm:presLayoutVars>
          <dgm:bulletEnabled val="1"/>
        </dgm:presLayoutVars>
      </dgm:prSet>
      <dgm:spPr/>
    </dgm:pt>
    <dgm:pt modelId="{E2CE51C3-D8FE-4F85-B693-502ACF41EEC1}" type="pres">
      <dgm:prSet presAssocID="{5EBC3B22-9F29-4041-925E-96C50628E00B}" presName="bgRect" presStyleLbl="alignNode1" presStyleIdx="1" presStyleCnt="4"/>
      <dgm:spPr/>
    </dgm:pt>
    <dgm:pt modelId="{305E969C-8A92-4719-A8B1-2BE885147DE5}" type="pres">
      <dgm:prSet presAssocID="{5E90E252-3986-4819-AB2F-29ED76F2CE0A}" presName="sibTransNodeRect" presStyleLbl="alignNode1" presStyleIdx="1" presStyleCnt="4">
        <dgm:presLayoutVars>
          <dgm:chMax val="0"/>
          <dgm:bulletEnabled val="1"/>
        </dgm:presLayoutVars>
      </dgm:prSet>
      <dgm:spPr/>
    </dgm:pt>
    <dgm:pt modelId="{10890C54-704B-4D5D-AA1E-545282884681}" type="pres">
      <dgm:prSet presAssocID="{5EBC3B22-9F29-4041-925E-96C50628E00B}" presName="nodeRect" presStyleLbl="alignNode1" presStyleIdx="1" presStyleCnt="4">
        <dgm:presLayoutVars>
          <dgm:bulletEnabled val="1"/>
        </dgm:presLayoutVars>
      </dgm:prSet>
      <dgm:spPr/>
    </dgm:pt>
    <dgm:pt modelId="{0FDD13C8-F81E-4808-8ED9-EE021064E460}" type="pres">
      <dgm:prSet presAssocID="{5E90E252-3986-4819-AB2F-29ED76F2CE0A}" presName="sibTrans" presStyleCnt="0"/>
      <dgm:spPr/>
    </dgm:pt>
    <dgm:pt modelId="{06229582-9C4B-4767-9878-50E6E84F02C8}" type="pres">
      <dgm:prSet presAssocID="{6B0021C8-4199-4E27-9424-94D1ED5640E2}" presName="compositeNode" presStyleCnt="0">
        <dgm:presLayoutVars>
          <dgm:bulletEnabled val="1"/>
        </dgm:presLayoutVars>
      </dgm:prSet>
      <dgm:spPr/>
    </dgm:pt>
    <dgm:pt modelId="{B074CB9B-D861-4877-8B55-6B599900BFDA}" type="pres">
      <dgm:prSet presAssocID="{6B0021C8-4199-4E27-9424-94D1ED5640E2}" presName="bgRect" presStyleLbl="alignNode1" presStyleIdx="2" presStyleCnt="4"/>
      <dgm:spPr/>
    </dgm:pt>
    <dgm:pt modelId="{33EAC272-05D1-4911-9879-087B0D4106E4}" type="pres">
      <dgm:prSet presAssocID="{CC6F982A-A92F-4C28-B148-AA00C8923301}" presName="sibTransNodeRect" presStyleLbl="alignNode1" presStyleIdx="2" presStyleCnt="4">
        <dgm:presLayoutVars>
          <dgm:chMax val="0"/>
          <dgm:bulletEnabled val="1"/>
        </dgm:presLayoutVars>
      </dgm:prSet>
      <dgm:spPr/>
    </dgm:pt>
    <dgm:pt modelId="{F3C8AEEC-36C9-44ED-B26D-4A5725334A00}" type="pres">
      <dgm:prSet presAssocID="{6B0021C8-4199-4E27-9424-94D1ED5640E2}" presName="nodeRect" presStyleLbl="alignNode1" presStyleIdx="2" presStyleCnt="4">
        <dgm:presLayoutVars>
          <dgm:bulletEnabled val="1"/>
        </dgm:presLayoutVars>
      </dgm:prSet>
      <dgm:spPr/>
    </dgm:pt>
    <dgm:pt modelId="{DD904E8E-15E7-4B80-9FEA-25294A90D896}" type="pres">
      <dgm:prSet presAssocID="{CC6F982A-A92F-4C28-B148-AA00C8923301}" presName="sibTrans" presStyleCnt="0"/>
      <dgm:spPr/>
    </dgm:pt>
    <dgm:pt modelId="{1CACFD38-DF61-4C52-914B-7CBBA5658FE6}" type="pres">
      <dgm:prSet presAssocID="{7542BDDA-5276-4767-8900-CD0A60960368}" presName="compositeNode" presStyleCnt="0">
        <dgm:presLayoutVars>
          <dgm:bulletEnabled val="1"/>
        </dgm:presLayoutVars>
      </dgm:prSet>
      <dgm:spPr/>
    </dgm:pt>
    <dgm:pt modelId="{705F9A66-E9CE-46D7-9F50-23009C1149B7}" type="pres">
      <dgm:prSet presAssocID="{7542BDDA-5276-4767-8900-CD0A60960368}" presName="bgRect" presStyleLbl="alignNode1" presStyleIdx="3" presStyleCnt="4"/>
      <dgm:spPr/>
    </dgm:pt>
    <dgm:pt modelId="{FC2F199C-2E59-4770-8BB2-30C08A71B370}" type="pres">
      <dgm:prSet presAssocID="{CB982FEF-A555-47F0-B6CC-7109CF488FD9}" presName="sibTransNodeRect" presStyleLbl="alignNode1" presStyleIdx="3" presStyleCnt="4">
        <dgm:presLayoutVars>
          <dgm:chMax val="0"/>
          <dgm:bulletEnabled val="1"/>
        </dgm:presLayoutVars>
      </dgm:prSet>
      <dgm:spPr/>
    </dgm:pt>
    <dgm:pt modelId="{FCCC6AD6-4963-4836-9ABE-2EE6C1F5D6CC}" type="pres">
      <dgm:prSet presAssocID="{7542BDDA-5276-4767-8900-CD0A60960368}" presName="nodeRect" presStyleLbl="alignNode1" presStyleIdx="3" presStyleCnt="4">
        <dgm:presLayoutVars>
          <dgm:bulletEnabled val="1"/>
        </dgm:presLayoutVars>
      </dgm:prSet>
      <dgm:spPr/>
    </dgm:pt>
  </dgm:ptLst>
  <dgm:cxnLst>
    <dgm:cxn modelId="{AA97B601-699D-487F-9F31-464DC96AE63A}" type="presOf" srcId="{6B0021C8-4199-4E27-9424-94D1ED5640E2}" destId="{F3C8AEEC-36C9-44ED-B26D-4A5725334A00}" srcOrd="1" destOrd="0" presId="urn:microsoft.com/office/officeart/2016/7/layout/LinearBlockProcessNumbered"/>
    <dgm:cxn modelId="{16696114-A724-43E9-B635-4F2FF629EF10}" type="presOf" srcId="{E87F4421-789F-4DC4-B755-66BDA272E6A8}" destId="{6F1B5C6C-377B-4E16-A69C-6D8ACBE3109B}" srcOrd="0" destOrd="0" presId="urn:microsoft.com/office/officeart/2016/7/layout/LinearBlockProcessNumbered"/>
    <dgm:cxn modelId="{2C650621-DE07-4362-840D-DFAFE0F3625B}" type="presOf" srcId="{E87F4421-789F-4DC4-B755-66BDA272E6A8}" destId="{FFC86EB4-8867-4F29-B7B7-F52E697983F1}" srcOrd="1" destOrd="0" presId="urn:microsoft.com/office/officeart/2016/7/layout/LinearBlockProcessNumbered"/>
    <dgm:cxn modelId="{7286245E-913D-4F86-BBB2-10EEAD98C592}" type="presOf" srcId="{7542BDDA-5276-4767-8900-CD0A60960368}" destId="{FCCC6AD6-4963-4836-9ABE-2EE6C1F5D6CC}" srcOrd="1" destOrd="0" presId="urn:microsoft.com/office/officeart/2016/7/layout/LinearBlockProcessNumbered"/>
    <dgm:cxn modelId="{48EC8866-32C4-445B-A603-7729E66E6660}" type="presOf" srcId="{19306A65-28F9-4B4C-970F-AD5618562C01}" destId="{DCFAD811-AC76-4466-B1DD-E92ADDA2BB89}" srcOrd="0" destOrd="0" presId="urn:microsoft.com/office/officeart/2016/7/layout/LinearBlockProcessNumbered"/>
    <dgm:cxn modelId="{BCE0234A-E299-4FC4-A4C7-B879AFF1DE16}" type="presOf" srcId="{CB982FEF-A555-47F0-B6CC-7109CF488FD9}" destId="{FC2F199C-2E59-4770-8BB2-30C08A71B370}" srcOrd="0" destOrd="0" presId="urn:microsoft.com/office/officeart/2016/7/layout/LinearBlockProcessNumbered"/>
    <dgm:cxn modelId="{F1919677-487C-4E2F-8112-0DB722653257}" type="presOf" srcId="{7542BDDA-5276-4767-8900-CD0A60960368}" destId="{705F9A66-E9CE-46D7-9F50-23009C1149B7}" srcOrd="0" destOrd="0" presId="urn:microsoft.com/office/officeart/2016/7/layout/LinearBlockProcessNumbered"/>
    <dgm:cxn modelId="{6363A278-C345-4190-BFF6-A5A9FDBF2EE1}" type="presOf" srcId="{5EBC3B22-9F29-4041-925E-96C50628E00B}" destId="{E2CE51C3-D8FE-4F85-B693-502ACF41EEC1}" srcOrd="0" destOrd="0" presId="urn:microsoft.com/office/officeart/2016/7/layout/LinearBlockProcessNumbered"/>
    <dgm:cxn modelId="{F898DD80-6E9B-4ED9-B055-E1393D919DAD}" type="presOf" srcId="{6B0021C8-4199-4E27-9424-94D1ED5640E2}" destId="{B074CB9B-D861-4877-8B55-6B599900BFDA}" srcOrd="0" destOrd="0" presId="urn:microsoft.com/office/officeart/2016/7/layout/LinearBlockProcessNumbered"/>
    <dgm:cxn modelId="{6CA97085-2223-4E65-BB5D-7BE6D7790C9D}" type="presOf" srcId="{1C013B11-03D5-4D20-88B9-BEF305CB2273}" destId="{4E7C1F78-3A75-4FFC-BDA9-83544F67F895}" srcOrd="0" destOrd="0" presId="urn:microsoft.com/office/officeart/2016/7/layout/LinearBlockProcessNumbered"/>
    <dgm:cxn modelId="{F6977785-E0DB-4611-B4CD-521503A9E50A}" srcId="{1C013B11-03D5-4D20-88B9-BEF305CB2273}" destId="{5EBC3B22-9F29-4041-925E-96C50628E00B}" srcOrd="1" destOrd="0" parTransId="{0DA108D2-DC1C-4E50-9ABF-8E1732932E0E}" sibTransId="{5E90E252-3986-4819-AB2F-29ED76F2CE0A}"/>
    <dgm:cxn modelId="{3919AB87-6F77-4518-BBA9-2A371FA6F452}" type="presOf" srcId="{5E90E252-3986-4819-AB2F-29ED76F2CE0A}" destId="{305E969C-8A92-4719-A8B1-2BE885147DE5}" srcOrd="0" destOrd="0" presId="urn:microsoft.com/office/officeart/2016/7/layout/LinearBlockProcessNumbered"/>
    <dgm:cxn modelId="{BE0486A9-F4AA-4BEF-B1DF-2942A065D78D}" type="presOf" srcId="{CC6F982A-A92F-4C28-B148-AA00C8923301}" destId="{33EAC272-05D1-4911-9879-087B0D4106E4}" srcOrd="0" destOrd="0" presId="urn:microsoft.com/office/officeart/2016/7/layout/LinearBlockProcessNumbered"/>
    <dgm:cxn modelId="{7862D9D3-2646-4F41-9F88-336395187FD8}" srcId="{1C013B11-03D5-4D20-88B9-BEF305CB2273}" destId="{7542BDDA-5276-4767-8900-CD0A60960368}" srcOrd="3" destOrd="0" parTransId="{EFC12803-D707-443A-A4D9-0EEE1C7EA07A}" sibTransId="{CB982FEF-A555-47F0-B6CC-7109CF488FD9}"/>
    <dgm:cxn modelId="{73FC18F7-C66C-4424-B7F2-FE222B9D231B}" type="presOf" srcId="{5EBC3B22-9F29-4041-925E-96C50628E00B}" destId="{10890C54-704B-4D5D-AA1E-545282884681}" srcOrd="1" destOrd="0" presId="urn:microsoft.com/office/officeart/2016/7/layout/LinearBlockProcessNumbered"/>
    <dgm:cxn modelId="{D09FA2F7-A35A-4846-9165-DA1DA87C669A}" srcId="{1C013B11-03D5-4D20-88B9-BEF305CB2273}" destId="{E87F4421-789F-4DC4-B755-66BDA272E6A8}" srcOrd="0" destOrd="0" parTransId="{050A4386-3283-4209-A7B8-807BAFEFB2C8}" sibTransId="{19306A65-28F9-4B4C-970F-AD5618562C01}"/>
    <dgm:cxn modelId="{FFC7B5F9-D1C8-4A22-A8CD-A05B70AA1794}" srcId="{1C013B11-03D5-4D20-88B9-BEF305CB2273}" destId="{6B0021C8-4199-4E27-9424-94D1ED5640E2}" srcOrd="2" destOrd="0" parTransId="{2D293B73-2595-4507-A2FB-39E076DF99C2}" sibTransId="{CC6F982A-A92F-4C28-B148-AA00C8923301}"/>
    <dgm:cxn modelId="{4F221ADB-CA0F-4DD5-93C7-3A1DCBAD6790}" type="presParOf" srcId="{4E7C1F78-3A75-4FFC-BDA9-83544F67F895}" destId="{24F3D5AA-2129-4A95-9434-B5FF40958CB0}" srcOrd="0" destOrd="0" presId="urn:microsoft.com/office/officeart/2016/7/layout/LinearBlockProcessNumbered"/>
    <dgm:cxn modelId="{B3EED65B-3A76-4DD7-8FBE-265B70B4B24B}" type="presParOf" srcId="{24F3D5AA-2129-4A95-9434-B5FF40958CB0}" destId="{6F1B5C6C-377B-4E16-A69C-6D8ACBE3109B}" srcOrd="0" destOrd="0" presId="urn:microsoft.com/office/officeart/2016/7/layout/LinearBlockProcessNumbered"/>
    <dgm:cxn modelId="{02B537BB-46F6-4D0A-9989-49B6EFA37F69}" type="presParOf" srcId="{24F3D5AA-2129-4A95-9434-B5FF40958CB0}" destId="{DCFAD811-AC76-4466-B1DD-E92ADDA2BB89}" srcOrd="1" destOrd="0" presId="urn:microsoft.com/office/officeart/2016/7/layout/LinearBlockProcessNumbered"/>
    <dgm:cxn modelId="{4078E1ED-604D-4C35-8149-328C416CCE7F}" type="presParOf" srcId="{24F3D5AA-2129-4A95-9434-B5FF40958CB0}" destId="{FFC86EB4-8867-4F29-B7B7-F52E697983F1}" srcOrd="2" destOrd="0" presId="urn:microsoft.com/office/officeart/2016/7/layout/LinearBlockProcessNumbered"/>
    <dgm:cxn modelId="{8C2E6F0E-E642-4232-8024-1417A59DD34C}" type="presParOf" srcId="{4E7C1F78-3A75-4FFC-BDA9-83544F67F895}" destId="{321E2B7B-713C-4A84-A09F-E67DEC6CE4B2}" srcOrd="1" destOrd="0" presId="urn:microsoft.com/office/officeart/2016/7/layout/LinearBlockProcessNumbered"/>
    <dgm:cxn modelId="{613A737F-FE3E-4368-BD85-03760C6A8308}" type="presParOf" srcId="{4E7C1F78-3A75-4FFC-BDA9-83544F67F895}" destId="{F76F4C5C-3F84-49EE-9734-59B6A156089A}" srcOrd="2" destOrd="0" presId="urn:microsoft.com/office/officeart/2016/7/layout/LinearBlockProcessNumbered"/>
    <dgm:cxn modelId="{B2D13000-E584-4EDA-B0FC-5067B5D42F02}" type="presParOf" srcId="{F76F4C5C-3F84-49EE-9734-59B6A156089A}" destId="{E2CE51C3-D8FE-4F85-B693-502ACF41EEC1}" srcOrd="0" destOrd="0" presId="urn:microsoft.com/office/officeart/2016/7/layout/LinearBlockProcessNumbered"/>
    <dgm:cxn modelId="{EAC38313-BBED-400C-B4F9-BC62543CFCE8}" type="presParOf" srcId="{F76F4C5C-3F84-49EE-9734-59B6A156089A}" destId="{305E969C-8A92-4719-A8B1-2BE885147DE5}" srcOrd="1" destOrd="0" presId="urn:microsoft.com/office/officeart/2016/7/layout/LinearBlockProcessNumbered"/>
    <dgm:cxn modelId="{BAE1B7D3-843B-4A75-B259-B09D05779F39}" type="presParOf" srcId="{F76F4C5C-3F84-49EE-9734-59B6A156089A}" destId="{10890C54-704B-4D5D-AA1E-545282884681}" srcOrd="2" destOrd="0" presId="urn:microsoft.com/office/officeart/2016/7/layout/LinearBlockProcessNumbered"/>
    <dgm:cxn modelId="{E513F54E-7281-4B5A-866E-8884C7F46A11}" type="presParOf" srcId="{4E7C1F78-3A75-4FFC-BDA9-83544F67F895}" destId="{0FDD13C8-F81E-4808-8ED9-EE021064E460}" srcOrd="3" destOrd="0" presId="urn:microsoft.com/office/officeart/2016/7/layout/LinearBlockProcessNumbered"/>
    <dgm:cxn modelId="{B555415C-8F27-4614-BBF4-B47C08EA8E72}" type="presParOf" srcId="{4E7C1F78-3A75-4FFC-BDA9-83544F67F895}" destId="{06229582-9C4B-4767-9878-50E6E84F02C8}" srcOrd="4" destOrd="0" presId="urn:microsoft.com/office/officeart/2016/7/layout/LinearBlockProcessNumbered"/>
    <dgm:cxn modelId="{354F6482-81F2-45C2-B07B-E0A2602CB512}" type="presParOf" srcId="{06229582-9C4B-4767-9878-50E6E84F02C8}" destId="{B074CB9B-D861-4877-8B55-6B599900BFDA}" srcOrd="0" destOrd="0" presId="urn:microsoft.com/office/officeart/2016/7/layout/LinearBlockProcessNumbered"/>
    <dgm:cxn modelId="{7F4FF009-E75E-4495-A0C3-E994ED3CF205}" type="presParOf" srcId="{06229582-9C4B-4767-9878-50E6E84F02C8}" destId="{33EAC272-05D1-4911-9879-087B0D4106E4}" srcOrd="1" destOrd="0" presId="urn:microsoft.com/office/officeart/2016/7/layout/LinearBlockProcessNumbered"/>
    <dgm:cxn modelId="{F05629DD-D58B-476A-8AE8-F871063D17F0}" type="presParOf" srcId="{06229582-9C4B-4767-9878-50E6E84F02C8}" destId="{F3C8AEEC-36C9-44ED-B26D-4A5725334A00}" srcOrd="2" destOrd="0" presId="urn:microsoft.com/office/officeart/2016/7/layout/LinearBlockProcessNumbered"/>
    <dgm:cxn modelId="{46190ACD-92D8-45B4-BB38-2120004D91DC}" type="presParOf" srcId="{4E7C1F78-3A75-4FFC-BDA9-83544F67F895}" destId="{DD904E8E-15E7-4B80-9FEA-25294A90D896}" srcOrd="5" destOrd="0" presId="urn:microsoft.com/office/officeart/2016/7/layout/LinearBlockProcessNumbered"/>
    <dgm:cxn modelId="{3FDD66EE-7BDA-4251-871E-D6D09D8B99B1}" type="presParOf" srcId="{4E7C1F78-3A75-4FFC-BDA9-83544F67F895}" destId="{1CACFD38-DF61-4C52-914B-7CBBA5658FE6}" srcOrd="6" destOrd="0" presId="urn:microsoft.com/office/officeart/2016/7/layout/LinearBlockProcessNumbered"/>
    <dgm:cxn modelId="{CBCA640D-A20A-439A-9C1F-275F1F82F52E}" type="presParOf" srcId="{1CACFD38-DF61-4C52-914B-7CBBA5658FE6}" destId="{705F9A66-E9CE-46D7-9F50-23009C1149B7}" srcOrd="0" destOrd="0" presId="urn:microsoft.com/office/officeart/2016/7/layout/LinearBlockProcessNumbered"/>
    <dgm:cxn modelId="{1FC99386-00BE-461F-BCB6-25FEC8EFB9F6}" type="presParOf" srcId="{1CACFD38-DF61-4C52-914B-7CBBA5658FE6}" destId="{FC2F199C-2E59-4770-8BB2-30C08A71B370}" srcOrd="1" destOrd="0" presId="urn:microsoft.com/office/officeart/2016/7/layout/LinearBlockProcessNumbered"/>
    <dgm:cxn modelId="{DD9CE187-E9E7-4FAC-A83E-9D569CA132CE}" type="presParOf" srcId="{1CACFD38-DF61-4C52-914B-7CBBA5658FE6}" destId="{FCCC6AD6-4963-4836-9ABE-2EE6C1F5D6CC}"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DB58E4A-AD8F-44BE-BBD5-9E133B6283B1}"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FC81F7B-C20D-4B36-9745-261CFAD50247}">
      <dgm:prSet/>
      <dgm:spPr/>
      <dgm:t>
        <a:bodyPr/>
        <a:lstStyle/>
        <a:p>
          <a:r>
            <a:rPr lang="en-GB" b="0" i="0"/>
            <a:t>Existing solutions lack effective search capabilities, resulting in irrelevant keyword-based searches.</a:t>
          </a:r>
          <a:endParaRPr lang="en-US"/>
        </a:p>
      </dgm:t>
    </dgm:pt>
    <dgm:pt modelId="{A839E245-E8CC-45FA-B284-69F3AD3E0F27}" type="parTrans" cxnId="{27E92B3E-4295-4D78-91A3-4C724872FDAB}">
      <dgm:prSet/>
      <dgm:spPr/>
      <dgm:t>
        <a:bodyPr/>
        <a:lstStyle/>
        <a:p>
          <a:endParaRPr lang="en-US"/>
        </a:p>
      </dgm:t>
    </dgm:pt>
    <dgm:pt modelId="{6F1DF1F3-7F47-4220-A450-45088FAA49F9}" type="sibTrans" cxnId="{27E92B3E-4295-4D78-91A3-4C724872FDAB}">
      <dgm:prSet/>
      <dgm:spPr/>
      <dgm:t>
        <a:bodyPr/>
        <a:lstStyle/>
        <a:p>
          <a:endParaRPr lang="en-US"/>
        </a:p>
      </dgm:t>
    </dgm:pt>
    <dgm:pt modelId="{B571842B-F47F-4D97-BA4A-94D9165C8525}">
      <dgm:prSet/>
      <dgm:spPr/>
      <dgm:t>
        <a:bodyPr/>
        <a:lstStyle/>
        <a:p>
          <a:r>
            <a:rPr lang="en-GB" b="0" i="0"/>
            <a:t>This market gap offers an opportunity for knowledge-sharing platforms with graph databases and tagging techniques.</a:t>
          </a:r>
          <a:endParaRPr lang="en-US"/>
        </a:p>
      </dgm:t>
    </dgm:pt>
    <dgm:pt modelId="{F6CB18FB-AF18-47DD-9699-B63DE7C015B7}" type="parTrans" cxnId="{075E0C3C-17A1-4F5B-933E-6C5EBD3D7564}">
      <dgm:prSet/>
      <dgm:spPr/>
      <dgm:t>
        <a:bodyPr/>
        <a:lstStyle/>
        <a:p>
          <a:endParaRPr lang="en-US"/>
        </a:p>
      </dgm:t>
    </dgm:pt>
    <dgm:pt modelId="{678BAB39-D011-46D6-A86F-0A455625F22C}" type="sibTrans" cxnId="{075E0C3C-17A1-4F5B-933E-6C5EBD3D7564}">
      <dgm:prSet/>
      <dgm:spPr/>
      <dgm:t>
        <a:bodyPr/>
        <a:lstStyle/>
        <a:p>
          <a:endParaRPr lang="en-US"/>
        </a:p>
      </dgm:t>
    </dgm:pt>
    <dgm:pt modelId="{C5A78CC4-582D-49EC-A361-536D278F6E24}">
      <dgm:prSet/>
      <dgm:spPr/>
      <dgm:t>
        <a:bodyPr/>
        <a:lstStyle/>
        <a:p>
          <a:r>
            <a:rPr lang="en-GB" b="0" i="0"/>
            <a:t>Graph databases enable complex data relationships, suggesting relevant information.</a:t>
          </a:r>
          <a:endParaRPr lang="en-US"/>
        </a:p>
      </dgm:t>
    </dgm:pt>
    <dgm:pt modelId="{612D2E18-6F47-462C-A73D-79AB1973DA57}" type="parTrans" cxnId="{FF36E3D0-1419-4E97-8248-17A53909C28F}">
      <dgm:prSet/>
      <dgm:spPr/>
      <dgm:t>
        <a:bodyPr/>
        <a:lstStyle/>
        <a:p>
          <a:endParaRPr lang="en-US"/>
        </a:p>
      </dgm:t>
    </dgm:pt>
    <dgm:pt modelId="{31E0D5DA-8520-4F70-A6D9-F09275CC9CE5}" type="sibTrans" cxnId="{FF36E3D0-1419-4E97-8248-17A53909C28F}">
      <dgm:prSet/>
      <dgm:spPr/>
      <dgm:t>
        <a:bodyPr/>
        <a:lstStyle/>
        <a:p>
          <a:endParaRPr lang="en-US"/>
        </a:p>
      </dgm:t>
    </dgm:pt>
    <dgm:pt modelId="{152D2E94-F5A3-4D43-A1AF-54B6AEF383C5}">
      <dgm:prSet/>
      <dgm:spPr/>
      <dgm:t>
        <a:bodyPr/>
        <a:lstStyle/>
        <a:p>
          <a:r>
            <a:rPr lang="en-GB" b="0" i="0"/>
            <a:t>Tagging improves search results, enhances knowledge organization, and supports decision-making.</a:t>
          </a:r>
          <a:endParaRPr lang="en-US"/>
        </a:p>
      </dgm:t>
    </dgm:pt>
    <dgm:pt modelId="{F03E6B35-E90E-4F3B-9335-317436C37540}" type="parTrans" cxnId="{B7A69DE1-1703-4A69-8A14-ED24793CC266}">
      <dgm:prSet/>
      <dgm:spPr/>
      <dgm:t>
        <a:bodyPr/>
        <a:lstStyle/>
        <a:p>
          <a:endParaRPr lang="en-US"/>
        </a:p>
      </dgm:t>
    </dgm:pt>
    <dgm:pt modelId="{D646A24E-E1CD-4EA1-A1DD-B92D06A3855F}" type="sibTrans" cxnId="{B7A69DE1-1703-4A69-8A14-ED24793CC266}">
      <dgm:prSet/>
      <dgm:spPr/>
      <dgm:t>
        <a:bodyPr/>
        <a:lstStyle/>
        <a:p>
          <a:endParaRPr lang="en-US"/>
        </a:p>
      </dgm:t>
    </dgm:pt>
    <dgm:pt modelId="{22F8FC01-2D51-49DE-930D-C2A4CAF98162}" type="pres">
      <dgm:prSet presAssocID="{1DB58E4A-AD8F-44BE-BBD5-9E133B6283B1}" presName="root" presStyleCnt="0">
        <dgm:presLayoutVars>
          <dgm:dir/>
          <dgm:resizeHandles val="exact"/>
        </dgm:presLayoutVars>
      </dgm:prSet>
      <dgm:spPr/>
    </dgm:pt>
    <dgm:pt modelId="{01A05FCA-5E52-43ED-93DF-7A301ED5DAD1}" type="pres">
      <dgm:prSet presAssocID="{FFC81F7B-C20D-4B36-9745-261CFAD50247}" presName="compNode" presStyleCnt="0"/>
      <dgm:spPr/>
    </dgm:pt>
    <dgm:pt modelId="{9E3224B8-D98A-4F43-9494-B949216A152F}" type="pres">
      <dgm:prSet presAssocID="{FFC81F7B-C20D-4B36-9745-261CFAD50247}" presName="bgRect" presStyleLbl="bgShp" presStyleIdx="0" presStyleCnt="4"/>
      <dgm:spPr/>
    </dgm:pt>
    <dgm:pt modelId="{58D15486-DD85-48CC-A003-8405CC167ACC}" type="pres">
      <dgm:prSet presAssocID="{FFC81F7B-C20D-4B36-9745-261CFAD5024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esearch"/>
        </a:ext>
      </dgm:extLst>
    </dgm:pt>
    <dgm:pt modelId="{690750AB-80B5-4BAA-BF83-C1A2092BCACA}" type="pres">
      <dgm:prSet presAssocID="{FFC81F7B-C20D-4B36-9745-261CFAD50247}" presName="spaceRect" presStyleCnt="0"/>
      <dgm:spPr/>
    </dgm:pt>
    <dgm:pt modelId="{91B9E284-E615-45B1-B740-3EDA82F8E382}" type="pres">
      <dgm:prSet presAssocID="{FFC81F7B-C20D-4B36-9745-261CFAD50247}" presName="parTx" presStyleLbl="revTx" presStyleIdx="0" presStyleCnt="4">
        <dgm:presLayoutVars>
          <dgm:chMax val="0"/>
          <dgm:chPref val="0"/>
        </dgm:presLayoutVars>
      </dgm:prSet>
      <dgm:spPr/>
    </dgm:pt>
    <dgm:pt modelId="{51EC7371-B802-4669-9505-14EE270426DB}" type="pres">
      <dgm:prSet presAssocID="{6F1DF1F3-7F47-4220-A450-45088FAA49F9}" presName="sibTrans" presStyleCnt="0"/>
      <dgm:spPr/>
    </dgm:pt>
    <dgm:pt modelId="{FC4D441B-CDC8-4782-B8BA-6F95AF8C7874}" type="pres">
      <dgm:prSet presAssocID="{B571842B-F47F-4D97-BA4A-94D9165C8525}" presName="compNode" presStyleCnt="0"/>
      <dgm:spPr/>
    </dgm:pt>
    <dgm:pt modelId="{7D5D7070-7716-4D1E-A258-D1C2E58A06A1}" type="pres">
      <dgm:prSet presAssocID="{B571842B-F47F-4D97-BA4A-94D9165C8525}" presName="bgRect" presStyleLbl="bgShp" presStyleIdx="1" presStyleCnt="4"/>
      <dgm:spPr/>
    </dgm:pt>
    <dgm:pt modelId="{5236ACC6-D0DA-4D9D-B2C4-D16D381CBDCF}" type="pres">
      <dgm:prSet presAssocID="{B571842B-F47F-4D97-BA4A-94D9165C852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1709C68F-D9AB-4744-8DB2-0E88E22C896A}" type="pres">
      <dgm:prSet presAssocID="{B571842B-F47F-4D97-BA4A-94D9165C8525}" presName="spaceRect" presStyleCnt="0"/>
      <dgm:spPr/>
    </dgm:pt>
    <dgm:pt modelId="{50CBC9B9-1645-4E94-BA71-D9E5C5E9F8E0}" type="pres">
      <dgm:prSet presAssocID="{B571842B-F47F-4D97-BA4A-94D9165C8525}" presName="parTx" presStyleLbl="revTx" presStyleIdx="1" presStyleCnt="4">
        <dgm:presLayoutVars>
          <dgm:chMax val="0"/>
          <dgm:chPref val="0"/>
        </dgm:presLayoutVars>
      </dgm:prSet>
      <dgm:spPr/>
    </dgm:pt>
    <dgm:pt modelId="{F638DA90-C7A0-4E5F-89B8-E4FF74D4E6B2}" type="pres">
      <dgm:prSet presAssocID="{678BAB39-D011-46D6-A86F-0A455625F22C}" presName="sibTrans" presStyleCnt="0"/>
      <dgm:spPr/>
    </dgm:pt>
    <dgm:pt modelId="{951AD49A-2C89-468A-B7F7-67D346E49496}" type="pres">
      <dgm:prSet presAssocID="{C5A78CC4-582D-49EC-A361-536D278F6E24}" presName="compNode" presStyleCnt="0"/>
      <dgm:spPr/>
    </dgm:pt>
    <dgm:pt modelId="{9F73BC1A-1B97-4629-97C4-6FE6B8E360C4}" type="pres">
      <dgm:prSet presAssocID="{C5A78CC4-582D-49EC-A361-536D278F6E24}" presName="bgRect" presStyleLbl="bgShp" presStyleIdx="2" presStyleCnt="4"/>
      <dgm:spPr/>
    </dgm:pt>
    <dgm:pt modelId="{F1EDD274-73A8-4F4B-AD70-2F4B28BF8E41}" type="pres">
      <dgm:prSet presAssocID="{C5A78CC4-582D-49EC-A361-536D278F6E2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E4F61CDE-BD74-46DE-B97E-ECA2FF069AAA}" type="pres">
      <dgm:prSet presAssocID="{C5A78CC4-582D-49EC-A361-536D278F6E24}" presName="spaceRect" presStyleCnt="0"/>
      <dgm:spPr/>
    </dgm:pt>
    <dgm:pt modelId="{8F2DB71B-8202-4C7D-A657-A1068296C86F}" type="pres">
      <dgm:prSet presAssocID="{C5A78CC4-582D-49EC-A361-536D278F6E24}" presName="parTx" presStyleLbl="revTx" presStyleIdx="2" presStyleCnt="4">
        <dgm:presLayoutVars>
          <dgm:chMax val="0"/>
          <dgm:chPref val="0"/>
        </dgm:presLayoutVars>
      </dgm:prSet>
      <dgm:spPr/>
    </dgm:pt>
    <dgm:pt modelId="{043D4350-2EAA-443F-AACF-A4F77EFEAA79}" type="pres">
      <dgm:prSet presAssocID="{31E0D5DA-8520-4F70-A6D9-F09275CC9CE5}" presName="sibTrans" presStyleCnt="0"/>
      <dgm:spPr/>
    </dgm:pt>
    <dgm:pt modelId="{D8C846B4-1AE9-4850-9559-F7FA0D932A5E}" type="pres">
      <dgm:prSet presAssocID="{152D2E94-F5A3-4D43-A1AF-54B6AEF383C5}" presName="compNode" presStyleCnt="0"/>
      <dgm:spPr/>
    </dgm:pt>
    <dgm:pt modelId="{399A8BD4-1740-44E4-B07D-2BACA8E55516}" type="pres">
      <dgm:prSet presAssocID="{152D2E94-F5A3-4D43-A1AF-54B6AEF383C5}" presName="bgRect" presStyleLbl="bgShp" presStyleIdx="3" presStyleCnt="4"/>
      <dgm:spPr/>
    </dgm:pt>
    <dgm:pt modelId="{32795873-37F8-425F-AE3E-99EBECA976E5}" type="pres">
      <dgm:prSet presAssocID="{152D2E94-F5A3-4D43-A1AF-54B6AEF383C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seball Hat"/>
        </a:ext>
      </dgm:extLst>
    </dgm:pt>
    <dgm:pt modelId="{7ECFB5BF-DEA4-48ED-932B-724C4E1DF3C9}" type="pres">
      <dgm:prSet presAssocID="{152D2E94-F5A3-4D43-A1AF-54B6AEF383C5}" presName="spaceRect" presStyleCnt="0"/>
      <dgm:spPr/>
    </dgm:pt>
    <dgm:pt modelId="{DF832CFB-A1C0-4C8F-8250-E7F436822ED9}" type="pres">
      <dgm:prSet presAssocID="{152D2E94-F5A3-4D43-A1AF-54B6AEF383C5}" presName="parTx" presStyleLbl="revTx" presStyleIdx="3" presStyleCnt="4">
        <dgm:presLayoutVars>
          <dgm:chMax val="0"/>
          <dgm:chPref val="0"/>
        </dgm:presLayoutVars>
      </dgm:prSet>
      <dgm:spPr/>
    </dgm:pt>
  </dgm:ptLst>
  <dgm:cxnLst>
    <dgm:cxn modelId="{EEACEE0A-9C95-43D3-866F-700DE131A0C0}" type="presOf" srcId="{FFC81F7B-C20D-4B36-9745-261CFAD50247}" destId="{91B9E284-E615-45B1-B740-3EDA82F8E382}" srcOrd="0" destOrd="0" presId="urn:microsoft.com/office/officeart/2018/2/layout/IconVerticalSolidList"/>
    <dgm:cxn modelId="{C721280F-1D3D-47DF-B26D-76C281237FBD}" type="presOf" srcId="{152D2E94-F5A3-4D43-A1AF-54B6AEF383C5}" destId="{DF832CFB-A1C0-4C8F-8250-E7F436822ED9}" srcOrd="0" destOrd="0" presId="urn:microsoft.com/office/officeart/2018/2/layout/IconVerticalSolidList"/>
    <dgm:cxn modelId="{363FE711-3EE5-4E7C-B304-3DA746782A42}" type="presOf" srcId="{1DB58E4A-AD8F-44BE-BBD5-9E133B6283B1}" destId="{22F8FC01-2D51-49DE-930D-C2A4CAF98162}" srcOrd="0" destOrd="0" presId="urn:microsoft.com/office/officeart/2018/2/layout/IconVerticalSolidList"/>
    <dgm:cxn modelId="{994EF03A-80C9-41C6-AEED-8A9EF3B78C5A}" type="presOf" srcId="{C5A78CC4-582D-49EC-A361-536D278F6E24}" destId="{8F2DB71B-8202-4C7D-A657-A1068296C86F}" srcOrd="0" destOrd="0" presId="urn:microsoft.com/office/officeart/2018/2/layout/IconVerticalSolidList"/>
    <dgm:cxn modelId="{075E0C3C-17A1-4F5B-933E-6C5EBD3D7564}" srcId="{1DB58E4A-AD8F-44BE-BBD5-9E133B6283B1}" destId="{B571842B-F47F-4D97-BA4A-94D9165C8525}" srcOrd="1" destOrd="0" parTransId="{F6CB18FB-AF18-47DD-9699-B63DE7C015B7}" sibTransId="{678BAB39-D011-46D6-A86F-0A455625F22C}"/>
    <dgm:cxn modelId="{27E92B3E-4295-4D78-91A3-4C724872FDAB}" srcId="{1DB58E4A-AD8F-44BE-BBD5-9E133B6283B1}" destId="{FFC81F7B-C20D-4B36-9745-261CFAD50247}" srcOrd="0" destOrd="0" parTransId="{A839E245-E8CC-45FA-B284-69F3AD3E0F27}" sibTransId="{6F1DF1F3-7F47-4220-A450-45088FAA49F9}"/>
    <dgm:cxn modelId="{296BE3B1-41BE-4BBC-9F30-643C39608C47}" type="presOf" srcId="{B571842B-F47F-4D97-BA4A-94D9165C8525}" destId="{50CBC9B9-1645-4E94-BA71-D9E5C5E9F8E0}" srcOrd="0" destOrd="0" presId="urn:microsoft.com/office/officeart/2018/2/layout/IconVerticalSolidList"/>
    <dgm:cxn modelId="{FF36E3D0-1419-4E97-8248-17A53909C28F}" srcId="{1DB58E4A-AD8F-44BE-BBD5-9E133B6283B1}" destId="{C5A78CC4-582D-49EC-A361-536D278F6E24}" srcOrd="2" destOrd="0" parTransId="{612D2E18-6F47-462C-A73D-79AB1973DA57}" sibTransId="{31E0D5DA-8520-4F70-A6D9-F09275CC9CE5}"/>
    <dgm:cxn modelId="{B7A69DE1-1703-4A69-8A14-ED24793CC266}" srcId="{1DB58E4A-AD8F-44BE-BBD5-9E133B6283B1}" destId="{152D2E94-F5A3-4D43-A1AF-54B6AEF383C5}" srcOrd="3" destOrd="0" parTransId="{F03E6B35-E90E-4F3B-9335-317436C37540}" sibTransId="{D646A24E-E1CD-4EA1-A1DD-B92D06A3855F}"/>
    <dgm:cxn modelId="{39EAE5B3-31CD-4E87-B766-E703EC25AB23}" type="presParOf" srcId="{22F8FC01-2D51-49DE-930D-C2A4CAF98162}" destId="{01A05FCA-5E52-43ED-93DF-7A301ED5DAD1}" srcOrd="0" destOrd="0" presId="urn:microsoft.com/office/officeart/2018/2/layout/IconVerticalSolidList"/>
    <dgm:cxn modelId="{7F465253-C0A4-4279-89AE-1856AE29426E}" type="presParOf" srcId="{01A05FCA-5E52-43ED-93DF-7A301ED5DAD1}" destId="{9E3224B8-D98A-4F43-9494-B949216A152F}" srcOrd="0" destOrd="0" presId="urn:microsoft.com/office/officeart/2018/2/layout/IconVerticalSolidList"/>
    <dgm:cxn modelId="{BFBAF56E-3825-4F43-8E4E-CF6F349580BE}" type="presParOf" srcId="{01A05FCA-5E52-43ED-93DF-7A301ED5DAD1}" destId="{58D15486-DD85-48CC-A003-8405CC167ACC}" srcOrd="1" destOrd="0" presId="urn:microsoft.com/office/officeart/2018/2/layout/IconVerticalSolidList"/>
    <dgm:cxn modelId="{3D39A16F-5985-4C96-9369-3C9E8B19CF7E}" type="presParOf" srcId="{01A05FCA-5E52-43ED-93DF-7A301ED5DAD1}" destId="{690750AB-80B5-4BAA-BF83-C1A2092BCACA}" srcOrd="2" destOrd="0" presId="urn:microsoft.com/office/officeart/2018/2/layout/IconVerticalSolidList"/>
    <dgm:cxn modelId="{DD3DE939-C771-489B-811B-9BBD7155CFB4}" type="presParOf" srcId="{01A05FCA-5E52-43ED-93DF-7A301ED5DAD1}" destId="{91B9E284-E615-45B1-B740-3EDA82F8E382}" srcOrd="3" destOrd="0" presId="urn:microsoft.com/office/officeart/2018/2/layout/IconVerticalSolidList"/>
    <dgm:cxn modelId="{C7A8AA73-8AE8-4D8F-A794-A36A58E3503A}" type="presParOf" srcId="{22F8FC01-2D51-49DE-930D-C2A4CAF98162}" destId="{51EC7371-B802-4669-9505-14EE270426DB}" srcOrd="1" destOrd="0" presId="urn:microsoft.com/office/officeart/2018/2/layout/IconVerticalSolidList"/>
    <dgm:cxn modelId="{E56391D9-2F09-4517-A96F-57C46EB485F3}" type="presParOf" srcId="{22F8FC01-2D51-49DE-930D-C2A4CAF98162}" destId="{FC4D441B-CDC8-4782-B8BA-6F95AF8C7874}" srcOrd="2" destOrd="0" presId="urn:microsoft.com/office/officeart/2018/2/layout/IconVerticalSolidList"/>
    <dgm:cxn modelId="{822B1036-571D-4D13-BCC8-2D485D8A2FFC}" type="presParOf" srcId="{FC4D441B-CDC8-4782-B8BA-6F95AF8C7874}" destId="{7D5D7070-7716-4D1E-A258-D1C2E58A06A1}" srcOrd="0" destOrd="0" presId="urn:microsoft.com/office/officeart/2018/2/layout/IconVerticalSolidList"/>
    <dgm:cxn modelId="{5DB43C2D-DAF4-462E-B1BA-E8F6B6729A65}" type="presParOf" srcId="{FC4D441B-CDC8-4782-B8BA-6F95AF8C7874}" destId="{5236ACC6-D0DA-4D9D-B2C4-D16D381CBDCF}" srcOrd="1" destOrd="0" presId="urn:microsoft.com/office/officeart/2018/2/layout/IconVerticalSolidList"/>
    <dgm:cxn modelId="{7C5360AF-E6AE-43CD-AEBF-6F9DFF8274AF}" type="presParOf" srcId="{FC4D441B-CDC8-4782-B8BA-6F95AF8C7874}" destId="{1709C68F-D9AB-4744-8DB2-0E88E22C896A}" srcOrd="2" destOrd="0" presId="urn:microsoft.com/office/officeart/2018/2/layout/IconVerticalSolidList"/>
    <dgm:cxn modelId="{FE2544DF-F78F-4C00-823D-7150EEAC0103}" type="presParOf" srcId="{FC4D441B-CDC8-4782-B8BA-6F95AF8C7874}" destId="{50CBC9B9-1645-4E94-BA71-D9E5C5E9F8E0}" srcOrd="3" destOrd="0" presId="urn:microsoft.com/office/officeart/2018/2/layout/IconVerticalSolidList"/>
    <dgm:cxn modelId="{FDF4CAF0-8224-4309-BD8D-F771BD1F7EDB}" type="presParOf" srcId="{22F8FC01-2D51-49DE-930D-C2A4CAF98162}" destId="{F638DA90-C7A0-4E5F-89B8-E4FF74D4E6B2}" srcOrd="3" destOrd="0" presId="urn:microsoft.com/office/officeart/2018/2/layout/IconVerticalSolidList"/>
    <dgm:cxn modelId="{63BFDCBD-1B8F-4661-BFA2-DA9A9723D34F}" type="presParOf" srcId="{22F8FC01-2D51-49DE-930D-C2A4CAF98162}" destId="{951AD49A-2C89-468A-B7F7-67D346E49496}" srcOrd="4" destOrd="0" presId="urn:microsoft.com/office/officeart/2018/2/layout/IconVerticalSolidList"/>
    <dgm:cxn modelId="{3F0C4517-2F27-4B5F-AEB7-738B30949903}" type="presParOf" srcId="{951AD49A-2C89-468A-B7F7-67D346E49496}" destId="{9F73BC1A-1B97-4629-97C4-6FE6B8E360C4}" srcOrd="0" destOrd="0" presId="urn:microsoft.com/office/officeart/2018/2/layout/IconVerticalSolidList"/>
    <dgm:cxn modelId="{A57518EA-55EB-4797-A6F1-1DF0A1D4394E}" type="presParOf" srcId="{951AD49A-2C89-468A-B7F7-67D346E49496}" destId="{F1EDD274-73A8-4F4B-AD70-2F4B28BF8E41}" srcOrd="1" destOrd="0" presId="urn:microsoft.com/office/officeart/2018/2/layout/IconVerticalSolidList"/>
    <dgm:cxn modelId="{539B90C0-CD84-4568-AFD0-3D96BD72DA55}" type="presParOf" srcId="{951AD49A-2C89-468A-B7F7-67D346E49496}" destId="{E4F61CDE-BD74-46DE-B97E-ECA2FF069AAA}" srcOrd="2" destOrd="0" presId="urn:microsoft.com/office/officeart/2018/2/layout/IconVerticalSolidList"/>
    <dgm:cxn modelId="{94C710C7-9AFE-43DD-8CF5-BC3A9B9F0417}" type="presParOf" srcId="{951AD49A-2C89-468A-B7F7-67D346E49496}" destId="{8F2DB71B-8202-4C7D-A657-A1068296C86F}" srcOrd="3" destOrd="0" presId="urn:microsoft.com/office/officeart/2018/2/layout/IconVerticalSolidList"/>
    <dgm:cxn modelId="{25F7AC8C-AB88-4DEA-AF65-A2E42BC97EC0}" type="presParOf" srcId="{22F8FC01-2D51-49DE-930D-C2A4CAF98162}" destId="{043D4350-2EAA-443F-AACF-A4F77EFEAA79}" srcOrd="5" destOrd="0" presId="urn:microsoft.com/office/officeart/2018/2/layout/IconVerticalSolidList"/>
    <dgm:cxn modelId="{E6DD0BCB-9016-4F9E-B866-1605424A1CDF}" type="presParOf" srcId="{22F8FC01-2D51-49DE-930D-C2A4CAF98162}" destId="{D8C846B4-1AE9-4850-9559-F7FA0D932A5E}" srcOrd="6" destOrd="0" presId="urn:microsoft.com/office/officeart/2018/2/layout/IconVerticalSolidList"/>
    <dgm:cxn modelId="{1041D507-E360-4FE0-805A-762DF778AC94}" type="presParOf" srcId="{D8C846B4-1AE9-4850-9559-F7FA0D932A5E}" destId="{399A8BD4-1740-44E4-B07D-2BACA8E55516}" srcOrd="0" destOrd="0" presId="urn:microsoft.com/office/officeart/2018/2/layout/IconVerticalSolidList"/>
    <dgm:cxn modelId="{570C30F2-AEDA-4201-820B-CDF5746625F3}" type="presParOf" srcId="{D8C846B4-1AE9-4850-9559-F7FA0D932A5E}" destId="{32795873-37F8-425F-AE3E-99EBECA976E5}" srcOrd="1" destOrd="0" presId="urn:microsoft.com/office/officeart/2018/2/layout/IconVerticalSolidList"/>
    <dgm:cxn modelId="{3AF8FDA1-09CC-46C4-ABDD-B50DAF8187D4}" type="presParOf" srcId="{D8C846B4-1AE9-4850-9559-F7FA0D932A5E}" destId="{7ECFB5BF-DEA4-48ED-932B-724C4E1DF3C9}" srcOrd="2" destOrd="0" presId="urn:microsoft.com/office/officeart/2018/2/layout/IconVerticalSolidList"/>
    <dgm:cxn modelId="{4B13ED7B-6643-44CE-99F6-834402F5B464}" type="presParOf" srcId="{D8C846B4-1AE9-4850-9559-F7FA0D932A5E}" destId="{DF832CFB-A1C0-4C8F-8250-E7F436822ED9}"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7427446-F2AE-499F-8296-630A6B112C74}" type="doc">
      <dgm:prSet loTypeId="urn:microsoft.com/office/officeart/2016/7/layout/VerticalSolidActionList" loCatId="List" qsTypeId="urn:microsoft.com/office/officeart/2005/8/quickstyle/simple5" qsCatId="simple" csTypeId="urn:microsoft.com/office/officeart/2005/8/colors/colorful2" csCatId="colorful"/>
      <dgm:spPr/>
      <dgm:t>
        <a:bodyPr/>
        <a:lstStyle/>
        <a:p>
          <a:endParaRPr lang="en-US"/>
        </a:p>
      </dgm:t>
    </dgm:pt>
    <dgm:pt modelId="{47402CF2-A85B-4857-A55D-22002E025BC7}">
      <dgm:prSet/>
      <dgm:spPr/>
      <dgm:t>
        <a:bodyPr/>
        <a:lstStyle/>
        <a:p>
          <a:r>
            <a:rPr lang="en-US"/>
            <a:t>Foster</a:t>
          </a:r>
        </a:p>
      </dgm:t>
    </dgm:pt>
    <dgm:pt modelId="{00A0F72F-9B18-4E41-B88C-439DE7BBD5B2}" type="parTrans" cxnId="{9FDCDFB8-53F3-4021-A5E3-EA91AD450DBD}">
      <dgm:prSet/>
      <dgm:spPr/>
      <dgm:t>
        <a:bodyPr/>
        <a:lstStyle/>
        <a:p>
          <a:endParaRPr lang="en-US"/>
        </a:p>
      </dgm:t>
    </dgm:pt>
    <dgm:pt modelId="{016125F0-6BC1-4F80-A3A5-9B347E787367}" type="sibTrans" cxnId="{9FDCDFB8-53F3-4021-A5E3-EA91AD450DBD}">
      <dgm:prSet/>
      <dgm:spPr/>
      <dgm:t>
        <a:bodyPr/>
        <a:lstStyle/>
        <a:p>
          <a:endParaRPr lang="en-US"/>
        </a:p>
      </dgm:t>
    </dgm:pt>
    <dgm:pt modelId="{6361E518-5D4B-406C-8E5D-A18DA5551F89}">
      <dgm:prSet/>
      <dgm:spPr/>
      <dgm:t>
        <a:bodyPr/>
        <a:lstStyle/>
        <a:p>
          <a:r>
            <a:rPr lang="en-US"/>
            <a:t>Foster active engagement and collaboration among employees through a user-friendly platform.</a:t>
          </a:r>
        </a:p>
      </dgm:t>
    </dgm:pt>
    <dgm:pt modelId="{F3075C9D-CF6E-47D8-908F-06BFC60CC400}" type="parTrans" cxnId="{9014580C-E2CA-4D1C-B087-E7BE53603032}">
      <dgm:prSet/>
      <dgm:spPr/>
      <dgm:t>
        <a:bodyPr/>
        <a:lstStyle/>
        <a:p>
          <a:endParaRPr lang="en-US"/>
        </a:p>
      </dgm:t>
    </dgm:pt>
    <dgm:pt modelId="{18037ED7-6CFD-43B1-80B6-B29CF8F52F5B}" type="sibTrans" cxnId="{9014580C-E2CA-4D1C-B087-E7BE53603032}">
      <dgm:prSet/>
      <dgm:spPr/>
      <dgm:t>
        <a:bodyPr/>
        <a:lstStyle/>
        <a:p>
          <a:endParaRPr lang="en-US"/>
        </a:p>
      </dgm:t>
    </dgm:pt>
    <dgm:pt modelId="{49A43AA0-19A9-4B86-9BFB-D18D69CC22D1}">
      <dgm:prSet/>
      <dgm:spPr/>
      <dgm:t>
        <a:bodyPr/>
        <a:lstStyle/>
        <a:p>
          <a:r>
            <a:rPr lang="en-US"/>
            <a:t>Cultivate</a:t>
          </a:r>
        </a:p>
      </dgm:t>
    </dgm:pt>
    <dgm:pt modelId="{625EB396-186C-4EF7-B919-7409F4D6CEBD}" type="parTrans" cxnId="{E68DE279-1FA1-4C4E-9027-8DB239D525B8}">
      <dgm:prSet/>
      <dgm:spPr/>
      <dgm:t>
        <a:bodyPr/>
        <a:lstStyle/>
        <a:p>
          <a:endParaRPr lang="en-US"/>
        </a:p>
      </dgm:t>
    </dgm:pt>
    <dgm:pt modelId="{194F9E51-B0EC-49B2-837F-5BE1DCE40623}" type="sibTrans" cxnId="{E68DE279-1FA1-4C4E-9027-8DB239D525B8}">
      <dgm:prSet/>
      <dgm:spPr/>
      <dgm:t>
        <a:bodyPr/>
        <a:lstStyle/>
        <a:p>
          <a:endParaRPr lang="en-US"/>
        </a:p>
      </dgm:t>
    </dgm:pt>
    <dgm:pt modelId="{A6D59540-756B-4DDD-A441-A17DE144A94D}">
      <dgm:prSet/>
      <dgm:spPr/>
      <dgm:t>
        <a:bodyPr/>
        <a:lstStyle/>
        <a:p>
          <a:r>
            <a:rPr lang="en-US"/>
            <a:t>Cultivate transparency and knowledge sharing by facilitating easy access to relevant information and resources.</a:t>
          </a:r>
        </a:p>
      </dgm:t>
    </dgm:pt>
    <dgm:pt modelId="{09ACF601-A6FB-4037-B7FA-3307EAC16F1D}" type="parTrans" cxnId="{D6BF236E-205E-41A8-A508-4C15719DD804}">
      <dgm:prSet/>
      <dgm:spPr/>
      <dgm:t>
        <a:bodyPr/>
        <a:lstStyle/>
        <a:p>
          <a:endParaRPr lang="en-US"/>
        </a:p>
      </dgm:t>
    </dgm:pt>
    <dgm:pt modelId="{C377D602-A4E1-44FB-8D29-4544F5B8AF02}" type="sibTrans" cxnId="{D6BF236E-205E-41A8-A508-4C15719DD804}">
      <dgm:prSet/>
      <dgm:spPr/>
      <dgm:t>
        <a:bodyPr/>
        <a:lstStyle/>
        <a:p>
          <a:endParaRPr lang="en-US"/>
        </a:p>
      </dgm:t>
    </dgm:pt>
    <dgm:pt modelId="{01B1F1D7-BC01-42F2-9ECD-F22638138DBD}">
      <dgm:prSet/>
      <dgm:spPr/>
      <dgm:t>
        <a:bodyPr/>
        <a:lstStyle/>
        <a:p>
          <a:r>
            <a:rPr lang="en-US"/>
            <a:t>Break down</a:t>
          </a:r>
        </a:p>
      </dgm:t>
    </dgm:pt>
    <dgm:pt modelId="{574D615D-EA4D-46AF-8968-F5E9E2030ACC}" type="parTrans" cxnId="{3A229129-5D58-4D35-A460-39137AF7223C}">
      <dgm:prSet/>
      <dgm:spPr/>
      <dgm:t>
        <a:bodyPr/>
        <a:lstStyle/>
        <a:p>
          <a:endParaRPr lang="en-US"/>
        </a:p>
      </dgm:t>
    </dgm:pt>
    <dgm:pt modelId="{1D617A69-64C4-4F46-AA54-9173C23EA4F9}" type="sibTrans" cxnId="{3A229129-5D58-4D35-A460-39137AF7223C}">
      <dgm:prSet/>
      <dgm:spPr/>
      <dgm:t>
        <a:bodyPr/>
        <a:lstStyle/>
        <a:p>
          <a:endParaRPr lang="en-US"/>
        </a:p>
      </dgm:t>
    </dgm:pt>
    <dgm:pt modelId="{A58A4AF6-8CD2-4886-B81E-E796F48D6E6D}">
      <dgm:prSet/>
      <dgm:spPr/>
      <dgm:t>
        <a:bodyPr/>
        <a:lstStyle/>
        <a:p>
          <a:r>
            <a:rPr lang="en-US"/>
            <a:t>Break down departmental barriers and encourage cross-functional collaboration via a centralized knowledge-sharing hub.</a:t>
          </a:r>
        </a:p>
      </dgm:t>
    </dgm:pt>
    <dgm:pt modelId="{174C85C7-7C3F-451A-9D4C-956045B05246}" type="parTrans" cxnId="{5B8D0AA3-2AB4-4A59-A370-4CFF0C8F41B7}">
      <dgm:prSet/>
      <dgm:spPr/>
      <dgm:t>
        <a:bodyPr/>
        <a:lstStyle/>
        <a:p>
          <a:endParaRPr lang="en-US"/>
        </a:p>
      </dgm:t>
    </dgm:pt>
    <dgm:pt modelId="{36247CEE-4840-4B80-9B90-CC9FDE32A067}" type="sibTrans" cxnId="{5B8D0AA3-2AB4-4A59-A370-4CFF0C8F41B7}">
      <dgm:prSet/>
      <dgm:spPr/>
      <dgm:t>
        <a:bodyPr/>
        <a:lstStyle/>
        <a:p>
          <a:endParaRPr lang="en-US"/>
        </a:p>
      </dgm:t>
    </dgm:pt>
    <dgm:pt modelId="{59C8375E-5A59-4D2A-A67D-7B8D136043DC}">
      <dgm:prSet/>
      <dgm:spPr/>
      <dgm:t>
        <a:bodyPr/>
        <a:lstStyle/>
        <a:p>
          <a:r>
            <a:rPr lang="en-US"/>
            <a:t>Enhance</a:t>
          </a:r>
        </a:p>
      </dgm:t>
    </dgm:pt>
    <dgm:pt modelId="{446B3138-C20C-484F-92BF-8AC2E0CEC6CA}" type="parTrans" cxnId="{08E40330-155A-445A-BF7C-8A6577EC878B}">
      <dgm:prSet/>
      <dgm:spPr/>
      <dgm:t>
        <a:bodyPr/>
        <a:lstStyle/>
        <a:p>
          <a:endParaRPr lang="en-US"/>
        </a:p>
      </dgm:t>
    </dgm:pt>
    <dgm:pt modelId="{2414968A-4B97-4D66-A4D9-A87B0CCB5723}" type="sibTrans" cxnId="{08E40330-155A-445A-BF7C-8A6577EC878B}">
      <dgm:prSet/>
      <dgm:spPr/>
      <dgm:t>
        <a:bodyPr/>
        <a:lstStyle/>
        <a:p>
          <a:endParaRPr lang="en-US"/>
        </a:p>
      </dgm:t>
    </dgm:pt>
    <dgm:pt modelId="{ACC4BFFC-56E6-4509-9489-DCF2B9806975}">
      <dgm:prSet/>
      <dgm:spPr/>
      <dgm:t>
        <a:bodyPr/>
        <a:lstStyle/>
        <a:p>
          <a:r>
            <a:rPr lang="en-US"/>
            <a:t>Enhance internal communication efficiency with real-time feedback and discussion capabilities.</a:t>
          </a:r>
        </a:p>
      </dgm:t>
    </dgm:pt>
    <dgm:pt modelId="{298395A0-417C-4D91-AD1A-331F132FE849}" type="parTrans" cxnId="{02C94876-280E-44CB-B39A-3E5297E17267}">
      <dgm:prSet/>
      <dgm:spPr/>
      <dgm:t>
        <a:bodyPr/>
        <a:lstStyle/>
        <a:p>
          <a:endParaRPr lang="en-US"/>
        </a:p>
      </dgm:t>
    </dgm:pt>
    <dgm:pt modelId="{D7D4972B-3B51-4269-9352-EF53CD77C049}" type="sibTrans" cxnId="{02C94876-280E-44CB-B39A-3E5297E17267}">
      <dgm:prSet/>
      <dgm:spPr/>
      <dgm:t>
        <a:bodyPr/>
        <a:lstStyle/>
        <a:p>
          <a:endParaRPr lang="en-US"/>
        </a:p>
      </dgm:t>
    </dgm:pt>
    <dgm:pt modelId="{126F7301-3734-4019-A03B-659195C99A8F}">
      <dgm:prSet/>
      <dgm:spPr/>
      <dgm:t>
        <a:bodyPr/>
        <a:lstStyle/>
        <a:p>
          <a:r>
            <a:rPr lang="en-US"/>
            <a:t>Boost</a:t>
          </a:r>
        </a:p>
      </dgm:t>
    </dgm:pt>
    <dgm:pt modelId="{67D3AA53-26BD-4D98-951D-E76AD3C59CBE}" type="parTrans" cxnId="{EC297212-9EA8-4FBD-A1E4-83F07B0B5A01}">
      <dgm:prSet/>
      <dgm:spPr/>
      <dgm:t>
        <a:bodyPr/>
        <a:lstStyle/>
        <a:p>
          <a:endParaRPr lang="en-US"/>
        </a:p>
      </dgm:t>
    </dgm:pt>
    <dgm:pt modelId="{E3405428-D3D6-4304-A46E-F5E335093392}" type="sibTrans" cxnId="{EC297212-9EA8-4FBD-A1E4-83F07B0B5A01}">
      <dgm:prSet/>
      <dgm:spPr/>
      <dgm:t>
        <a:bodyPr/>
        <a:lstStyle/>
        <a:p>
          <a:endParaRPr lang="en-US"/>
        </a:p>
      </dgm:t>
    </dgm:pt>
    <dgm:pt modelId="{14EB0895-BCE9-470D-B72F-FA238ACABB61}">
      <dgm:prSet/>
      <dgm:spPr/>
      <dgm:t>
        <a:bodyPr/>
        <a:lstStyle/>
        <a:p>
          <a:r>
            <a:rPr lang="en-US"/>
            <a:t>Boost productivity by providing employees access to a diverse range of resources and expertise.</a:t>
          </a:r>
        </a:p>
      </dgm:t>
    </dgm:pt>
    <dgm:pt modelId="{16592023-5CAF-4657-BB17-EADD7BBC4C71}" type="parTrans" cxnId="{F25FE546-CEBD-40AA-9D68-61329452C499}">
      <dgm:prSet/>
      <dgm:spPr/>
      <dgm:t>
        <a:bodyPr/>
        <a:lstStyle/>
        <a:p>
          <a:endParaRPr lang="en-US"/>
        </a:p>
      </dgm:t>
    </dgm:pt>
    <dgm:pt modelId="{F39BA5D7-229E-4734-AB7C-507B698366A6}" type="sibTrans" cxnId="{F25FE546-CEBD-40AA-9D68-61329452C499}">
      <dgm:prSet/>
      <dgm:spPr/>
      <dgm:t>
        <a:bodyPr/>
        <a:lstStyle/>
        <a:p>
          <a:endParaRPr lang="en-US"/>
        </a:p>
      </dgm:t>
    </dgm:pt>
    <dgm:pt modelId="{394A1CCD-536E-4B06-B0D7-55194FF2A194}">
      <dgm:prSet/>
      <dgm:spPr/>
      <dgm:t>
        <a:bodyPr/>
        <a:lstStyle/>
        <a:p>
          <a:r>
            <a:rPr lang="en-US"/>
            <a:t>Ensure</a:t>
          </a:r>
        </a:p>
      </dgm:t>
    </dgm:pt>
    <dgm:pt modelId="{531D8AE2-2A3A-4017-B577-C3F3A2D67AC9}" type="parTrans" cxnId="{9C6B7A2E-F0F7-44D6-9A5A-B3748EC89850}">
      <dgm:prSet/>
      <dgm:spPr/>
      <dgm:t>
        <a:bodyPr/>
        <a:lstStyle/>
        <a:p>
          <a:endParaRPr lang="en-US"/>
        </a:p>
      </dgm:t>
    </dgm:pt>
    <dgm:pt modelId="{C2DD9694-BB93-4B9B-99F7-312ACB77135A}" type="sibTrans" cxnId="{9C6B7A2E-F0F7-44D6-9A5A-B3748EC89850}">
      <dgm:prSet/>
      <dgm:spPr/>
      <dgm:t>
        <a:bodyPr/>
        <a:lstStyle/>
        <a:p>
          <a:endParaRPr lang="en-US"/>
        </a:p>
      </dgm:t>
    </dgm:pt>
    <dgm:pt modelId="{64FDEC35-D2AD-43A2-8E89-A00DE417C438}">
      <dgm:prSet/>
      <dgm:spPr/>
      <dgm:t>
        <a:bodyPr/>
        <a:lstStyle/>
        <a:p>
          <a:r>
            <a:rPr lang="en-US"/>
            <a:t>Ensure platform security and compliance with data privacy regulations.</a:t>
          </a:r>
        </a:p>
      </dgm:t>
    </dgm:pt>
    <dgm:pt modelId="{2E39C453-6EDA-4267-BCB4-6FCDDFAAD50F}" type="parTrans" cxnId="{A0C08A4D-2BA9-40F7-B832-756AEF5122C5}">
      <dgm:prSet/>
      <dgm:spPr/>
      <dgm:t>
        <a:bodyPr/>
        <a:lstStyle/>
        <a:p>
          <a:endParaRPr lang="en-US"/>
        </a:p>
      </dgm:t>
    </dgm:pt>
    <dgm:pt modelId="{08052383-6DF3-47C0-BC78-6B416F1B7641}" type="sibTrans" cxnId="{A0C08A4D-2BA9-40F7-B832-756AEF5122C5}">
      <dgm:prSet/>
      <dgm:spPr/>
      <dgm:t>
        <a:bodyPr/>
        <a:lstStyle/>
        <a:p>
          <a:endParaRPr lang="en-US"/>
        </a:p>
      </dgm:t>
    </dgm:pt>
    <dgm:pt modelId="{434ED0A5-E0B7-4C33-B4A2-09F9905B0BDD}">
      <dgm:prSet/>
      <dgm:spPr/>
      <dgm:t>
        <a:bodyPr/>
        <a:lstStyle/>
        <a:p>
          <a:r>
            <a:rPr lang="en-US"/>
            <a:t>Integrate</a:t>
          </a:r>
        </a:p>
      </dgm:t>
    </dgm:pt>
    <dgm:pt modelId="{F5E4CC72-3330-42CE-A67E-7E834307F8A3}" type="parTrans" cxnId="{C561D030-C4FF-4B72-8FF7-ED595C4AD3C1}">
      <dgm:prSet/>
      <dgm:spPr/>
      <dgm:t>
        <a:bodyPr/>
        <a:lstStyle/>
        <a:p>
          <a:endParaRPr lang="en-US"/>
        </a:p>
      </dgm:t>
    </dgm:pt>
    <dgm:pt modelId="{770CAE05-738A-4EF2-910B-D2F9F861D791}" type="sibTrans" cxnId="{C561D030-C4FF-4B72-8FF7-ED595C4AD3C1}">
      <dgm:prSet/>
      <dgm:spPr/>
      <dgm:t>
        <a:bodyPr/>
        <a:lstStyle/>
        <a:p>
          <a:endParaRPr lang="en-US"/>
        </a:p>
      </dgm:t>
    </dgm:pt>
    <dgm:pt modelId="{4F69483C-A10F-4434-89CB-2CB679F18EC6}">
      <dgm:prSet/>
      <dgm:spPr/>
      <dgm:t>
        <a:bodyPr/>
        <a:lstStyle/>
        <a:p>
          <a:r>
            <a:rPr lang="en-US"/>
            <a:t>Seamlessly integrate the platform with existing systems and workflows.</a:t>
          </a:r>
        </a:p>
      </dgm:t>
    </dgm:pt>
    <dgm:pt modelId="{56B7C046-B5CC-4675-829E-6BD8416A8220}" type="parTrans" cxnId="{60E17AB2-248C-4F48-AB15-AECE89511702}">
      <dgm:prSet/>
      <dgm:spPr/>
      <dgm:t>
        <a:bodyPr/>
        <a:lstStyle/>
        <a:p>
          <a:endParaRPr lang="en-US"/>
        </a:p>
      </dgm:t>
    </dgm:pt>
    <dgm:pt modelId="{88F7B664-2E3D-4DDE-878A-A5FB5A5A08E4}" type="sibTrans" cxnId="{60E17AB2-248C-4F48-AB15-AECE89511702}">
      <dgm:prSet/>
      <dgm:spPr/>
      <dgm:t>
        <a:bodyPr/>
        <a:lstStyle/>
        <a:p>
          <a:endParaRPr lang="en-US"/>
        </a:p>
      </dgm:t>
    </dgm:pt>
    <dgm:pt modelId="{F77917C8-2392-4A68-B2E4-2FE872098B36}">
      <dgm:prSet/>
      <dgm:spPr/>
      <dgm:t>
        <a:bodyPr/>
        <a:lstStyle/>
        <a:p>
          <a:r>
            <a:rPr lang="en-US"/>
            <a:t>Enable</a:t>
          </a:r>
        </a:p>
      </dgm:t>
    </dgm:pt>
    <dgm:pt modelId="{D5B69D86-243B-47FB-A699-A5414A323045}" type="parTrans" cxnId="{8101FA9A-6A7E-45DC-8576-A0851125B119}">
      <dgm:prSet/>
      <dgm:spPr/>
      <dgm:t>
        <a:bodyPr/>
        <a:lstStyle/>
        <a:p>
          <a:endParaRPr lang="en-US"/>
        </a:p>
      </dgm:t>
    </dgm:pt>
    <dgm:pt modelId="{FA33A26A-972C-4723-96DF-E30C1255E416}" type="sibTrans" cxnId="{8101FA9A-6A7E-45DC-8576-A0851125B119}">
      <dgm:prSet/>
      <dgm:spPr/>
      <dgm:t>
        <a:bodyPr/>
        <a:lstStyle/>
        <a:p>
          <a:endParaRPr lang="en-US"/>
        </a:p>
      </dgm:t>
    </dgm:pt>
    <dgm:pt modelId="{27088021-947A-4783-A088-5825C70A3E68}">
      <dgm:prSet/>
      <dgm:spPr/>
      <dgm:t>
        <a:bodyPr/>
        <a:lstStyle/>
        <a:p>
          <a:r>
            <a:rPr lang="en-US"/>
            <a:t>Enable administrators to track user engagement and content performance through analytics and reporting features.</a:t>
          </a:r>
        </a:p>
      </dgm:t>
    </dgm:pt>
    <dgm:pt modelId="{FD5DDC1E-8960-4F28-9F9F-33136D7E6886}" type="parTrans" cxnId="{DF6DAB2A-F232-4BCC-BEF1-A4D3217EC92D}">
      <dgm:prSet/>
      <dgm:spPr/>
      <dgm:t>
        <a:bodyPr/>
        <a:lstStyle/>
        <a:p>
          <a:endParaRPr lang="en-US"/>
        </a:p>
      </dgm:t>
    </dgm:pt>
    <dgm:pt modelId="{8916202C-4B37-49E7-92BE-97F028353987}" type="sibTrans" cxnId="{DF6DAB2A-F232-4BCC-BEF1-A4D3217EC92D}">
      <dgm:prSet/>
      <dgm:spPr/>
      <dgm:t>
        <a:bodyPr/>
        <a:lstStyle/>
        <a:p>
          <a:endParaRPr lang="en-US"/>
        </a:p>
      </dgm:t>
    </dgm:pt>
    <dgm:pt modelId="{FE4BD41B-6EE0-4D37-99AF-88D3520E290D}" type="pres">
      <dgm:prSet presAssocID="{C7427446-F2AE-499F-8296-630A6B112C74}" presName="Name0" presStyleCnt="0">
        <dgm:presLayoutVars>
          <dgm:dir/>
          <dgm:animLvl val="lvl"/>
          <dgm:resizeHandles val="exact"/>
        </dgm:presLayoutVars>
      </dgm:prSet>
      <dgm:spPr/>
    </dgm:pt>
    <dgm:pt modelId="{7020BDD5-0FFA-407D-A26D-8FB3967E6365}" type="pres">
      <dgm:prSet presAssocID="{47402CF2-A85B-4857-A55D-22002E025BC7}" presName="linNode" presStyleCnt="0"/>
      <dgm:spPr/>
    </dgm:pt>
    <dgm:pt modelId="{545C7537-F58F-4029-BA35-99D395320C48}" type="pres">
      <dgm:prSet presAssocID="{47402CF2-A85B-4857-A55D-22002E025BC7}" presName="parentText" presStyleLbl="alignNode1" presStyleIdx="0" presStyleCnt="8">
        <dgm:presLayoutVars>
          <dgm:chMax val="1"/>
          <dgm:bulletEnabled/>
        </dgm:presLayoutVars>
      </dgm:prSet>
      <dgm:spPr/>
    </dgm:pt>
    <dgm:pt modelId="{3B15190D-50E5-40BA-9A67-59E425FD51B5}" type="pres">
      <dgm:prSet presAssocID="{47402CF2-A85B-4857-A55D-22002E025BC7}" presName="descendantText" presStyleLbl="alignAccFollowNode1" presStyleIdx="0" presStyleCnt="8">
        <dgm:presLayoutVars>
          <dgm:bulletEnabled/>
        </dgm:presLayoutVars>
      </dgm:prSet>
      <dgm:spPr/>
    </dgm:pt>
    <dgm:pt modelId="{86C6DCA1-E0E3-481B-BD13-A11F9557BF45}" type="pres">
      <dgm:prSet presAssocID="{016125F0-6BC1-4F80-A3A5-9B347E787367}" presName="sp" presStyleCnt="0"/>
      <dgm:spPr/>
    </dgm:pt>
    <dgm:pt modelId="{A10E0FA3-DA67-4E28-AAFC-4C692B66D016}" type="pres">
      <dgm:prSet presAssocID="{49A43AA0-19A9-4B86-9BFB-D18D69CC22D1}" presName="linNode" presStyleCnt="0"/>
      <dgm:spPr/>
    </dgm:pt>
    <dgm:pt modelId="{D4B8AA13-3110-4819-A8C3-0E4C352305C7}" type="pres">
      <dgm:prSet presAssocID="{49A43AA0-19A9-4B86-9BFB-D18D69CC22D1}" presName="parentText" presStyleLbl="alignNode1" presStyleIdx="1" presStyleCnt="8">
        <dgm:presLayoutVars>
          <dgm:chMax val="1"/>
          <dgm:bulletEnabled/>
        </dgm:presLayoutVars>
      </dgm:prSet>
      <dgm:spPr/>
    </dgm:pt>
    <dgm:pt modelId="{3DF545F5-E75F-44AA-A46F-5C4BA8DBE911}" type="pres">
      <dgm:prSet presAssocID="{49A43AA0-19A9-4B86-9BFB-D18D69CC22D1}" presName="descendantText" presStyleLbl="alignAccFollowNode1" presStyleIdx="1" presStyleCnt="8">
        <dgm:presLayoutVars>
          <dgm:bulletEnabled/>
        </dgm:presLayoutVars>
      </dgm:prSet>
      <dgm:spPr/>
    </dgm:pt>
    <dgm:pt modelId="{60B9DBF9-CF6F-4298-B7D6-4B8B1279FE72}" type="pres">
      <dgm:prSet presAssocID="{194F9E51-B0EC-49B2-837F-5BE1DCE40623}" presName="sp" presStyleCnt="0"/>
      <dgm:spPr/>
    </dgm:pt>
    <dgm:pt modelId="{DE49142E-013B-4FC8-A81A-EB9BC067C014}" type="pres">
      <dgm:prSet presAssocID="{01B1F1D7-BC01-42F2-9ECD-F22638138DBD}" presName="linNode" presStyleCnt="0"/>
      <dgm:spPr/>
    </dgm:pt>
    <dgm:pt modelId="{C5F87985-6871-42C7-B062-ECCB2D7F8996}" type="pres">
      <dgm:prSet presAssocID="{01B1F1D7-BC01-42F2-9ECD-F22638138DBD}" presName="parentText" presStyleLbl="alignNode1" presStyleIdx="2" presStyleCnt="8">
        <dgm:presLayoutVars>
          <dgm:chMax val="1"/>
          <dgm:bulletEnabled/>
        </dgm:presLayoutVars>
      </dgm:prSet>
      <dgm:spPr/>
    </dgm:pt>
    <dgm:pt modelId="{0B08BF3E-5893-4470-9399-E8DA78E51DAA}" type="pres">
      <dgm:prSet presAssocID="{01B1F1D7-BC01-42F2-9ECD-F22638138DBD}" presName="descendantText" presStyleLbl="alignAccFollowNode1" presStyleIdx="2" presStyleCnt="8">
        <dgm:presLayoutVars>
          <dgm:bulletEnabled/>
        </dgm:presLayoutVars>
      </dgm:prSet>
      <dgm:spPr/>
    </dgm:pt>
    <dgm:pt modelId="{7824BDBB-F93B-40F7-8A4E-84B1DACE3A58}" type="pres">
      <dgm:prSet presAssocID="{1D617A69-64C4-4F46-AA54-9173C23EA4F9}" presName="sp" presStyleCnt="0"/>
      <dgm:spPr/>
    </dgm:pt>
    <dgm:pt modelId="{05D7E2B2-97D6-494C-A5A9-97E69F8D183B}" type="pres">
      <dgm:prSet presAssocID="{59C8375E-5A59-4D2A-A67D-7B8D136043DC}" presName="linNode" presStyleCnt="0"/>
      <dgm:spPr/>
    </dgm:pt>
    <dgm:pt modelId="{2403B71D-89F8-4608-A7CC-A5ACAF368584}" type="pres">
      <dgm:prSet presAssocID="{59C8375E-5A59-4D2A-A67D-7B8D136043DC}" presName="parentText" presStyleLbl="alignNode1" presStyleIdx="3" presStyleCnt="8">
        <dgm:presLayoutVars>
          <dgm:chMax val="1"/>
          <dgm:bulletEnabled/>
        </dgm:presLayoutVars>
      </dgm:prSet>
      <dgm:spPr/>
    </dgm:pt>
    <dgm:pt modelId="{A3A3A058-8969-4744-94EE-EED33079C697}" type="pres">
      <dgm:prSet presAssocID="{59C8375E-5A59-4D2A-A67D-7B8D136043DC}" presName="descendantText" presStyleLbl="alignAccFollowNode1" presStyleIdx="3" presStyleCnt="8">
        <dgm:presLayoutVars>
          <dgm:bulletEnabled/>
        </dgm:presLayoutVars>
      </dgm:prSet>
      <dgm:spPr/>
    </dgm:pt>
    <dgm:pt modelId="{8F6B84BF-946F-45C2-9151-0262F0B8C013}" type="pres">
      <dgm:prSet presAssocID="{2414968A-4B97-4D66-A4D9-A87B0CCB5723}" presName="sp" presStyleCnt="0"/>
      <dgm:spPr/>
    </dgm:pt>
    <dgm:pt modelId="{4608BD6F-589B-4770-AACC-DB769F5B5682}" type="pres">
      <dgm:prSet presAssocID="{126F7301-3734-4019-A03B-659195C99A8F}" presName="linNode" presStyleCnt="0"/>
      <dgm:spPr/>
    </dgm:pt>
    <dgm:pt modelId="{D9C78815-30D1-463D-AA3F-249D77A1D697}" type="pres">
      <dgm:prSet presAssocID="{126F7301-3734-4019-A03B-659195C99A8F}" presName="parentText" presStyleLbl="alignNode1" presStyleIdx="4" presStyleCnt="8">
        <dgm:presLayoutVars>
          <dgm:chMax val="1"/>
          <dgm:bulletEnabled/>
        </dgm:presLayoutVars>
      </dgm:prSet>
      <dgm:spPr/>
    </dgm:pt>
    <dgm:pt modelId="{C3A55978-154C-4E4C-9D9C-9633ED84FD49}" type="pres">
      <dgm:prSet presAssocID="{126F7301-3734-4019-A03B-659195C99A8F}" presName="descendantText" presStyleLbl="alignAccFollowNode1" presStyleIdx="4" presStyleCnt="8">
        <dgm:presLayoutVars>
          <dgm:bulletEnabled/>
        </dgm:presLayoutVars>
      </dgm:prSet>
      <dgm:spPr/>
    </dgm:pt>
    <dgm:pt modelId="{4AD794B0-BAE0-40A4-8185-C45B4EFD0752}" type="pres">
      <dgm:prSet presAssocID="{E3405428-D3D6-4304-A46E-F5E335093392}" presName="sp" presStyleCnt="0"/>
      <dgm:spPr/>
    </dgm:pt>
    <dgm:pt modelId="{4BF0B03C-C81F-45B1-9A9E-98A46935C02B}" type="pres">
      <dgm:prSet presAssocID="{394A1CCD-536E-4B06-B0D7-55194FF2A194}" presName="linNode" presStyleCnt="0"/>
      <dgm:spPr/>
    </dgm:pt>
    <dgm:pt modelId="{D66AAD47-3A75-470E-9D2A-01993FE5E64C}" type="pres">
      <dgm:prSet presAssocID="{394A1CCD-536E-4B06-B0D7-55194FF2A194}" presName="parentText" presStyleLbl="alignNode1" presStyleIdx="5" presStyleCnt="8">
        <dgm:presLayoutVars>
          <dgm:chMax val="1"/>
          <dgm:bulletEnabled/>
        </dgm:presLayoutVars>
      </dgm:prSet>
      <dgm:spPr/>
    </dgm:pt>
    <dgm:pt modelId="{59F4391E-892F-433F-8B41-201A6F0FF58B}" type="pres">
      <dgm:prSet presAssocID="{394A1CCD-536E-4B06-B0D7-55194FF2A194}" presName="descendantText" presStyleLbl="alignAccFollowNode1" presStyleIdx="5" presStyleCnt="8">
        <dgm:presLayoutVars>
          <dgm:bulletEnabled/>
        </dgm:presLayoutVars>
      </dgm:prSet>
      <dgm:spPr/>
    </dgm:pt>
    <dgm:pt modelId="{0134A9FF-3BE1-4D85-B3DB-15ECC8580C9F}" type="pres">
      <dgm:prSet presAssocID="{C2DD9694-BB93-4B9B-99F7-312ACB77135A}" presName="sp" presStyleCnt="0"/>
      <dgm:spPr/>
    </dgm:pt>
    <dgm:pt modelId="{A8B2A8E0-30EB-4A5A-B3E3-E40EB1F6A053}" type="pres">
      <dgm:prSet presAssocID="{434ED0A5-E0B7-4C33-B4A2-09F9905B0BDD}" presName="linNode" presStyleCnt="0"/>
      <dgm:spPr/>
    </dgm:pt>
    <dgm:pt modelId="{DF53E9AA-6F49-4149-87FB-FBB023AD1F5F}" type="pres">
      <dgm:prSet presAssocID="{434ED0A5-E0B7-4C33-B4A2-09F9905B0BDD}" presName="parentText" presStyleLbl="alignNode1" presStyleIdx="6" presStyleCnt="8">
        <dgm:presLayoutVars>
          <dgm:chMax val="1"/>
          <dgm:bulletEnabled/>
        </dgm:presLayoutVars>
      </dgm:prSet>
      <dgm:spPr/>
    </dgm:pt>
    <dgm:pt modelId="{F1060842-3F44-4EFF-BC22-6F50F3E108B0}" type="pres">
      <dgm:prSet presAssocID="{434ED0A5-E0B7-4C33-B4A2-09F9905B0BDD}" presName="descendantText" presStyleLbl="alignAccFollowNode1" presStyleIdx="6" presStyleCnt="8">
        <dgm:presLayoutVars>
          <dgm:bulletEnabled/>
        </dgm:presLayoutVars>
      </dgm:prSet>
      <dgm:spPr/>
    </dgm:pt>
    <dgm:pt modelId="{42DCE1A7-F794-4F62-B149-675352B89AC6}" type="pres">
      <dgm:prSet presAssocID="{770CAE05-738A-4EF2-910B-D2F9F861D791}" presName="sp" presStyleCnt="0"/>
      <dgm:spPr/>
    </dgm:pt>
    <dgm:pt modelId="{6F245688-129B-4782-9683-0544530A0AC2}" type="pres">
      <dgm:prSet presAssocID="{F77917C8-2392-4A68-B2E4-2FE872098B36}" presName="linNode" presStyleCnt="0"/>
      <dgm:spPr/>
    </dgm:pt>
    <dgm:pt modelId="{FBB51D56-C723-49D2-8978-FF410412EDC4}" type="pres">
      <dgm:prSet presAssocID="{F77917C8-2392-4A68-B2E4-2FE872098B36}" presName="parentText" presStyleLbl="alignNode1" presStyleIdx="7" presStyleCnt="8">
        <dgm:presLayoutVars>
          <dgm:chMax val="1"/>
          <dgm:bulletEnabled/>
        </dgm:presLayoutVars>
      </dgm:prSet>
      <dgm:spPr/>
    </dgm:pt>
    <dgm:pt modelId="{2B2EFF6F-6A6C-4A62-85EB-F7E974FDB9A8}" type="pres">
      <dgm:prSet presAssocID="{F77917C8-2392-4A68-B2E4-2FE872098B36}" presName="descendantText" presStyleLbl="alignAccFollowNode1" presStyleIdx="7" presStyleCnt="8">
        <dgm:presLayoutVars>
          <dgm:bulletEnabled/>
        </dgm:presLayoutVars>
      </dgm:prSet>
      <dgm:spPr/>
    </dgm:pt>
  </dgm:ptLst>
  <dgm:cxnLst>
    <dgm:cxn modelId="{9014580C-E2CA-4D1C-B087-E7BE53603032}" srcId="{47402CF2-A85B-4857-A55D-22002E025BC7}" destId="{6361E518-5D4B-406C-8E5D-A18DA5551F89}" srcOrd="0" destOrd="0" parTransId="{F3075C9D-CF6E-47D8-908F-06BFC60CC400}" sibTransId="{18037ED7-6CFD-43B1-80B6-B29CF8F52F5B}"/>
    <dgm:cxn modelId="{EE7B3712-2BD5-4850-A1C5-D280EC63E249}" type="presOf" srcId="{F77917C8-2392-4A68-B2E4-2FE872098B36}" destId="{FBB51D56-C723-49D2-8978-FF410412EDC4}" srcOrd="0" destOrd="0" presId="urn:microsoft.com/office/officeart/2016/7/layout/VerticalSolidActionList"/>
    <dgm:cxn modelId="{EC297212-9EA8-4FBD-A1E4-83F07B0B5A01}" srcId="{C7427446-F2AE-499F-8296-630A6B112C74}" destId="{126F7301-3734-4019-A03B-659195C99A8F}" srcOrd="4" destOrd="0" parTransId="{67D3AA53-26BD-4D98-951D-E76AD3C59CBE}" sibTransId="{E3405428-D3D6-4304-A46E-F5E335093392}"/>
    <dgm:cxn modelId="{7D51DE16-3A5E-4DFA-A262-970F96906F00}" type="presOf" srcId="{47402CF2-A85B-4857-A55D-22002E025BC7}" destId="{545C7537-F58F-4029-BA35-99D395320C48}" srcOrd="0" destOrd="0" presId="urn:microsoft.com/office/officeart/2016/7/layout/VerticalSolidActionList"/>
    <dgm:cxn modelId="{1646D418-1B1D-4486-8DB2-8420C804A796}" type="presOf" srcId="{C7427446-F2AE-499F-8296-630A6B112C74}" destId="{FE4BD41B-6EE0-4D37-99AF-88D3520E290D}" srcOrd="0" destOrd="0" presId="urn:microsoft.com/office/officeart/2016/7/layout/VerticalSolidActionList"/>
    <dgm:cxn modelId="{3A229129-5D58-4D35-A460-39137AF7223C}" srcId="{C7427446-F2AE-499F-8296-630A6B112C74}" destId="{01B1F1D7-BC01-42F2-9ECD-F22638138DBD}" srcOrd="2" destOrd="0" parTransId="{574D615D-EA4D-46AF-8968-F5E9E2030ACC}" sibTransId="{1D617A69-64C4-4F46-AA54-9173C23EA4F9}"/>
    <dgm:cxn modelId="{DF6DAB2A-F232-4BCC-BEF1-A4D3217EC92D}" srcId="{F77917C8-2392-4A68-B2E4-2FE872098B36}" destId="{27088021-947A-4783-A088-5825C70A3E68}" srcOrd="0" destOrd="0" parTransId="{FD5DDC1E-8960-4F28-9F9F-33136D7E6886}" sibTransId="{8916202C-4B37-49E7-92BE-97F028353987}"/>
    <dgm:cxn modelId="{9C6B7A2E-F0F7-44D6-9A5A-B3748EC89850}" srcId="{C7427446-F2AE-499F-8296-630A6B112C74}" destId="{394A1CCD-536E-4B06-B0D7-55194FF2A194}" srcOrd="5" destOrd="0" parTransId="{531D8AE2-2A3A-4017-B577-C3F3A2D67AC9}" sibTransId="{C2DD9694-BB93-4B9B-99F7-312ACB77135A}"/>
    <dgm:cxn modelId="{08E40330-155A-445A-BF7C-8A6577EC878B}" srcId="{C7427446-F2AE-499F-8296-630A6B112C74}" destId="{59C8375E-5A59-4D2A-A67D-7B8D136043DC}" srcOrd="3" destOrd="0" parTransId="{446B3138-C20C-484F-92BF-8AC2E0CEC6CA}" sibTransId="{2414968A-4B97-4D66-A4D9-A87B0CCB5723}"/>
    <dgm:cxn modelId="{C561D030-C4FF-4B72-8FF7-ED595C4AD3C1}" srcId="{C7427446-F2AE-499F-8296-630A6B112C74}" destId="{434ED0A5-E0B7-4C33-B4A2-09F9905B0BDD}" srcOrd="6" destOrd="0" parTransId="{F5E4CC72-3330-42CE-A67E-7E834307F8A3}" sibTransId="{770CAE05-738A-4EF2-910B-D2F9F861D791}"/>
    <dgm:cxn modelId="{6B067032-EA87-4087-B672-514214AF40EC}" type="presOf" srcId="{4F69483C-A10F-4434-89CB-2CB679F18EC6}" destId="{F1060842-3F44-4EFF-BC22-6F50F3E108B0}" srcOrd="0" destOrd="0" presId="urn:microsoft.com/office/officeart/2016/7/layout/VerticalSolidActionList"/>
    <dgm:cxn modelId="{7AB8EC5F-C13B-4BB6-ABE4-AAE63C093073}" type="presOf" srcId="{64FDEC35-D2AD-43A2-8E89-A00DE417C438}" destId="{59F4391E-892F-433F-8B41-201A6F0FF58B}" srcOrd="0" destOrd="0" presId="urn:microsoft.com/office/officeart/2016/7/layout/VerticalSolidActionList"/>
    <dgm:cxn modelId="{33777264-FEA6-42DA-A0F3-A8F86E559159}" type="presOf" srcId="{434ED0A5-E0B7-4C33-B4A2-09F9905B0BDD}" destId="{DF53E9AA-6F49-4149-87FB-FBB023AD1F5F}" srcOrd="0" destOrd="0" presId="urn:microsoft.com/office/officeart/2016/7/layout/VerticalSolidActionList"/>
    <dgm:cxn modelId="{F25FE546-CEBD-40AA-9D68-61329452C499}" srcId="{126F7301-3734-4019-A03B-659195C99A8F}" destId="{14EB0895-BCE9-470D-B72F-FA238ACABB61}" srcOrd="0" destOrd="0" parTransId="{16592023-5CAF-4657-BB17-EADD7BBC4C71}" sibTransId="{F39BA5D7-229E-4734-AB7C-507B698366A6}"/>
    <dgm:cxn modelId="{65FC4A4C-48C1-466F-B35A-666937F99D16}" type="presOf" srcId="{14EB0895-BCE9-470D-B72F-FA238ACABB61}" destId="{C3A55978-154C-4E4C-9D9C-9633ED84FD49}" srcOrd="0" destOrd="0" presId="urn:microsoft.com/office/officeart/2016/7/layout/VerticalSolidActionList"/>
    <dgm:cxn modelId="{A0C08A4D-2BA9-40F7-B832-756AEF5122C5}" srcId="{394A1CCD-536E-4B06-B0D7-55194FF2A194}" destId="{64FDEC35-D2AD-43A2-8E89-A00DE417C438}" srcOrd="0" destOrd="0" parTransId="{2E39C453-6EDA-4267-BCB4-6FCDDFAAD50F}" sibTransId="{08052383-6DF3-47C0-BC78-6B416F1B7641}"/>
    <dgm:cxn modelId="{D6BF236E-205E-41A8-A508-4C15719DD804}" srcId="{49A43AA0-19A9-4B86-9BFB-D18D69CC22D1}" destId="{A6D59540-756B-4DDD-A441-A17DE144A94D}" srcOrd="0" destOrd="0" parTransId="{09ACF601-A6FB-4037-B7FA-3307EAC16F1D}" sibTransId="{C377D602-A4E1-44FB-8D29-4544F5B8AF02}"/>
    <dgm:cxn modelId="{A2240150-E26E-4923-8839-F652EA3B223E}" type="presOf" srcId="{59C8375E-5A59-4D2A-A67D-7B8D136043DC}" destId="{2403B71D-89F8-4608-A7CC-A5ACAF368584}" srcOrd="0" destOrd="0" presId="urn:microsoft.com/office/officeart/2016/7/layout/VerticalSolidActionList"/>
    <dgm:cxn modelId="{1D795B50-0EA5-4998-BDCA-A02B4C253041}" type="presOf" srcId="{49A43AA0-19A9-4B86-9BFB-D18D69CC22D1}" destId="{D4B8AA13-3110-4819-A8C3-0E4C352305C7}" srcOrd="0" destOrd="0" presId="urn:microsoft.com/office/officeart/2016/7/layout/VerticalSolidActionList"/>
    <dgm:cxn modelId="{04178D70-680B-4965-B80C-9CF6E9C2B2D6}" type="presOf" srcId="{A58A4AF6-8CD2-4886-B81E-E796F48D6E6D}" destId="{0B08BF3E-5893-4470-9399-E8DA78E51DAA}" srcOrd="0" destOrd="0" presId="urn:microsoft.com/office/officeart/2016/7/layout/VerticalSolidActionList"/>
    <dgm:cxn modelId="{02C94876-280E-44CB-B39A-3E5297E17267}" srcId="{59C8375E-5A59-4D2A-A67D-7B8D136043DC}" destId="{ACC4BFFC-56E6-4509-9489-DCF2B9806975}" srcOrd="0" destOrd="0" parTransId="{298395A0-417C-4D91-AD1A-331F132FE849}" sibTransId="{D7D4972B-3B51-4269-9352-EF53CD77C049}"/>
    <dgm:cxn modelId="{CE4E5479-202B-4082-958A-A5095DAA5EC1}" type="presOf" srcId="{394A1CCD-536E-4B06-B0D7-55194FF2A194}" destId="{D66AAD47-3A75-470E-9D2A-01993FE5E64C}" srcOrd="0" destOrd="0" presId="urn:microsoft.com/office/officeart/2016/7/layout/VerticalSolidActionList"/>
    <dgm:cxn modelId="{E68DE279-1FA1-4C4E-9027-8DB239D525B8}" srcId="{C7427446-F2AE-499F-8296-630A6B112C74}" destId="{49A43AA0-19A9-4B86-9BFB-D18D69CC22D1}" srcOrd="1" destOrd="0" parTransId="{625EB396-186C-4EF7-B919-7409F4D6CEBD}" sibTransId="{194F9E51-B0EC-49B2-837F-5BE1DCE40623}"/>
    <dgm:cxn modelId="{8101FA9A-6A7E-45DC-8576-A0851125B119}" srcId="{C7427446-F2AE-499F-8296-630A6B112C74}" destId="{F77917C8-2392-4A68-B2E4-2FE872098B36}" srcOrd="7" destOrd="0" parTransId="{D5B69D86-243B-47FB-A699-A5414A323045}" sibTransId="{FA33A26A-972C-4723-96DF-E30C1255E416}"/>
    <dgm:cxn modelId="{A3E4C1A0-CD59-40A8-8B24-CFA2F084E5AE}" type="presOf" srcId="{ACC4BFFC-56E6-4509-9489-DCF2B9806975}" destId="{A3A3A058-8969-4744-94EE-EED33079C697}" srcOrd="0" destOrd="0" presId="urn:microsoft.com/office/officeart/2016/7/layout/VerticalSolidActionList"/>
    <dgm:cxn modelId="{5B8D0AA3-2AB4-4A59-A370-4CFF0C8F41B7}" srcId="{01B1F1D7-BC01-42F2-9ECD-F22638138DBD}" destId="{A58A4AF6-8CD2-4886-B81E-E796F48D6E6D}" srcOrd="0" destOrd="0" parTransId="{174C85C7-7C3F-451A-9D4C-956045B05246}" sibTransId="{36247CEE-4840-4B80-9B90-CC9FDE32A067}"/>
    <dgm:cxn modelId="{60E17AB2-248C-4F48-AB15-AECE89511702}" srcId="{434ED0A5-E0B7-4C33-B4A2-09F9905B0BDD}" destId="{4F69483C-A10F-4434-89CB-2CB679F18EC6}" srcOrd="0" destOrd="0" parTransId="{56B7C046-B5CC-4675-829E-6BD8416A8220}" sibTransId="{88F7B664-2E3D-4DDE-878A-A5FB5A5A08E4}"/>
    <dgm:cxn modelId="{9FDCDFB8-53F3-4021-A5E3-EA91AD450DBD}" srcId="{C7427446-F2AE-499F-8296-630A6B112C74}" destId="{47402CF2-A85B-4857-A55D-22002E025BC7}" srcOrd="0" destOrd="0" parTransId="{00A0F72F-9B18-4E41-B88C-439DE7BBD5B2}" sibTransId="{016125F0-6BC1-4F80-A3A5-9B347E787367}"/>
    <dgm:cxn modelId="{4380DCBF-AF95-4811-8499-9BF9AC996360}" type="presOf" srcId="{27088021-947A-4783-A088-5825C70A3E68}" destId="{2B2EFF6F-6A6C-4A62-85EB-F7E974FDB9A8}" srcOrd="0" destOrd="0" presId="urn:microsoft.com/office/officeart/2016/7/layout/VerticalSolidActionList"/>
    <dgm:cxn modelId="{A9E764CA-08BE-4A9D-A6DD-54CA786DD5E6}" type="presOf" srcId="{6361E518-5D4B-406C-8E5D-A18DA5551F89}" destId="{3B15190D-50E5-40BA-9A67-59E425FD51B5}" srcOrd="0" destOrd="0" presId="urn:microsoft.com/office/officeart/2016/7/layout/VerticalSolidActionList"/>
    <dgm:cxn modelId="{CD54B8DD-FCE4-44EE-A264-395F532388A1}" type="presOf" srcId="{A6D59540-756B-4DDD-A441-A17DE144A94D}" destId="{3DF545F5-E75F-44AA-A46F-5C4BA8DBE911}" srcOrd="0" destOrd="0" presId="urn:microsoft.com/office/officeart/2016/7/layout/VerticalSolidActionList"/>
    <dgm:cxn modelId="{F08EA9E3-3E62-4FE9-9F9B-E3114FF6B4B0}" type="presOf" srcId="{01B1F1D7-BC01-42F2-9ECD-F22638138DBD}" destId="{C5F87985-6871-42C7-B062-ECCB2D7F8996}" srcOrd="0" destOrd="0" presId="urn:microsoft.com/office/officeart/2016/7/layout/VerticalSolidActionList"/>
    <dgm:cxn modelId="{1229C3F6-2BF4-484E-B487-E73DBE6C775B}" type="presOf" srcId="{126F7301-3734-4019-A03B-659195C99A8F}" destId="{D9C78815-30D1-463D-AA3F-249D77A1D697}" srcOrd="0" destOrd="0" presId="urn:microsoft.com/office/officeart/2016/7/layout/VerticalSolidActionList"/>
    <dgm:cxn modelId="{2CBEA6D9-9864-40B9-9B91-F7719AF5DA25}" type="presParOf" srcId="{FE4BD41B-6EE0-4D37-99AF-88D3520E290D}" destId="{7020BDD5-0FFA-407D-A26D-8FB3967E6365}" srcOrd="0" destOrd="0" presId="urn:microsoft.com/office/officeart/2016/7/layout/VerticalSolidActionList"/>
    <dgm:cxn modelId="{F6FE0CC2-CE48-42F2-A551-EF202B30F283}" type="presParOf" srcId="{7020BDD5-0FFA-407D-A26D-8FB3967E6365}" destId="{545C7537-F58F-4029-BA35-99D395320C48}" srcOrd="0" destOrd="0" presId="urn:microsoft.com/office/officeart/2016/7/layout/VerticalSolidActionList"/>
    <dgm:cxn modelId="{3E961903-77BF-4DE3-BCEE-2514A1DB10B2}" type="presParOf" srcId="{7020BDD5-0FFA-407D-A26D-8FB3967E6365}" destId="{3B15190D-50E5-40BA-9A67-59E425FD51B5}" srcOrd="1" destOrd="0" presId="urn:microsoft.com/office/officeart/2016/7/layout/VerticalSolidActionList"/>
    <dgm:cxn modelId="{920AE5B7-4F54-4384-AD52-6F12938249FB}" type="presParOf" srcId="{FE4BD41B-6EE0-4D37-99AF-88D3520E290D}" destId="{86C6DCA1-E0E3-481B-BD13-A11F9557BF45}" srcOrd="1" destOrd="0" presId="urn:microsoft.com/office/officeart/2016/7/layout/VerticalSolidActionList"/>
    <dgm:cxn modelId="{86917227-F8D8-4EB5-833D-32F3D9E4CB7F}" type="presParOf" srcId="{FE4BD41B-6EE0-4D37-99AF-88D3520E290D}" destId="{A10E0FA3-DA67-4E28-AAFC-4C692B66D016}" srcOrd="2" destOrd="0" presId="urn:microsoft.com/office/officeart/2016/7/layout/VerticalSolidActionList"/>
    <dgm:cxn modelId="{19A56370-72A0-4580-A872-D833D76D7EEF}" type="presParOf" srcId="{A10E0FA3-DA67-4E28-AAFC-4C692B66D016}" destId="{D4B8AA13-3110-4819-A8C3-0E4C352305C7}" srcOrd="0" destOrd="0" presId="urn:microsoft.com/office/officeart/2016/7/layout/VerticalSolidActionList"/>
    <dgm:cxn modelId="{5A033875-257F-4AF9-917E-7F5DA9499210}" type="presParOf" srcId="{A10E0FA3-DA67-4E28-AAFC-4C692B66D016}" destId="{3DF545F5-E75F-44AA-A46F-5C4BA8DBE911}" srcOrd="1" destOrd="0" presId="urn:microsoft.com/office/officeart/2016/7/layout/VerticalSolidActionList"/>
    <dgm:cxn modelId="{4D2ED87F-175C-4532-8F32-139973135E60}" type="presParOf" srcId="{FE4BD41B-6EE0-4D37-99AF-88D3520E290D}" destId="{60B9DBF9-CF6F-4298-B7D6-4B8B1279FE72}" srcOrd="3" destOrd="0" presId="urn:microsoft.com/office/officeart/2016/7/layout/VerticalSolidActionList"/>
    <dgm:cxn modelId="{D8CDA494-121D-4FAF-BE9A-A16E353F1FE9}" type="presParOf" srcId="{FE4BD41B-6EE0-4D37-99AF-88D3520E290D}" destId="{DE49142E-013B-4FC8-A81A-EB9BC067C014}" srcOrd="4" destOrd="0" presId="urn:microsoft.com/office/officeart/2016/7/layout/VerticalSolidActionList"/>
    <dgm:cxn modelId="{13DC75C3-1DC4-4883-99BB-C0A389CB5202}" type="presParOf" srcId="{DE49142E-013B-4FC8-A81A-EB9BC067C014}" destId="{C5F87985-6871-42C7-B062-ECCB2D7F8996}" srcOrd="0" destOrd="0" presId="urn:microsoft.com/office/officeart/2016/7/layout/VerticalSolidActionList"/>
    <dgm:cxn modelId="{94ADE21D-9A5F-4DD1-A1DC-984FF5C28257}" type="presParOf" srcId="{DE49142E-013B-4FC8-A81A-EB9BC067C014}" destId="{0B08BF3E-5893-4470-9399-E8DA78E51DAA}" srcOrd="1" destOrd="0" presId="urn:microsoft.com/office/officeart/2016/7/layout/VerticalSolidActionList"/>
    <dgm:cxn modelId="{45ABAA50-742E-48C9-A15F-3AEF76D3126B}" type="presParOf" srcId="{FE4BD41B-6EE0-4D37-99AF-88D3520E290D}" destId="{7824BDBB-F93B-40F7-8A4E-84B1DACE3A58}" srcOrd="5" destOrd="0" presId="urn:microsoft.com/office/officeart/2016/7/layout/VerticalSolidActionList"/>
    <dgm:cxn modelId="{D17B2F67-81E3-450C-B5AF-940B50354C89}" type="presParOf" srcId="{FE4BD41B-6EE0-4D37-99AF-88D3520E290D}" destId="{05D7E2B2-97D6-494C-A5A9-97E69F8D183B}" srcOrd="6" destOrd="0" presId="urn:microsoft.com/office/officeart/2016/7/layout/VerticalSolidActionList"/>
    <dgm:cxn modelId="{DB695C69-7BC8-41FB-AB69-B286E521F711}" type="presParOf" srcId="{05D7E2B2-97D6-494C-A5A9-97E69F8D183B}" destId="{2403B71D-89F8-4608-A7CC-A5ACAF368584}" srcOrd="0" destOrd="0" presId="urn:microsoft.com/office/officeart/2016/7/layout/VerticalSolidActionList"/>
    <dgm:cxn modelId="{FE3B386A-CCB6-4E25-9182-38C6CE2082DD}" type="presParOf" srcId="{05D7E2B2-97D6-494C-A5A9-97E69F8D183B}" destId="{A3A3A058-8969-4744-94EE-EED33079C697}" srcOrd="1" destOrd="0" presId="urn:microsoft.com/office/officeart/2016/7/layout/VerticalSolidActionList"/>
    <dgm:cxn modelId="{C33E5596-4F0D-4B9D-AA67-4CE695837B2C}" type="presParOf" srcId="{FE4BD41B-6EE0-4D37-99AF-88D3520E290D}" destId="{8F6B84BF-946F-45C2-9151-0262F0B8C013}" srcOrd="7" destOrd="0" presId="urn:microsoft.com/office/officeart/2016/7/layout/VerticalSolidActionList"/>
    <dgm:cxn modelId="{07FCA4BC-934F-4888-B52A-BD3208FFBF71}" type="presParOf" srcId="{FE4BD41B-6EE0-4D37-99AF-88D3520E290D}" destId="{4608BD6F-589B-4770-AACC-DB769F5B5682}" srcOrd="8" destOrd="0" presId="urn:microsoft.com/office/officeart/2016/7/layout/VerticalSolidActionList"/>
    <dgm:cxn modelId="{7866F4CB-A30E-4AA4-940A-75CEE3A74FB4}" type="presParOf" srcId="{4608BD6F-589B-4770-AACC-DB769F5B5682}" destId="{D9C78815-30D1-463D-AA3F-249D77A1D697}" srcOrd="0" destOrd="0" presId="urn:microsoft.com/office/officeart/2016/7/layout/VerticalSolidActionList"/>
    <dgm:cxn modelId="{70F37B4D-6521-493E-9FBC-789D4037B5D1}" type="presParOf" srcId="{4608BD6F-589B-4770-AACC-DB769F5B5682}" destId="{C3A55978-154C-4E4C-9D9C-9633ED84FD49}" srcOrd="1" destOrd="0" presId="urn:microsoft.com/office/officeart/2016/7/layout/VerticalSolidActionList"/>
    <dgm:cxn modelId="{86FE2DB1-FA87-44D7-A47D-252225B7546D}" type="presParOf" srcId="{FE4BD41B-6EE0-4D37-99AF-88D3520E290D}" destId="{4AD794B0-BAE0-40A4-8185-C45B4EFD0752}" srcOrd="9" destOrd="0" presId="urn:microsoft.com/office/officeart/2016/7/layout/VerticalSolidActionList"/>
    <dgm:cxn modelId="{4272C18D-A403-4059-BD9F-9D27B61C0D2C}" type="presParOf" srcId="{FE4BD41B-6EE0-4D37-99AF-88D3520E290D}" destId="{4BF0B03C-C81F-45B1-9A9E-98A46935C02B}" srcOrd="10" destOrd="0" presId="urn:microsoft.com/office/officeart/2016/7/layout/VerticalSolidActionList"/>
    <dgm:cxn modelId="{68F85EB4-FDF1-4E37-BB2A-70E73FCE5CCC}" type="presParOf" srcId="{4BF0B03C-C81F-45B1-9A9E-98A46935C02B}" destId="{D66AAD47-3A75-470E-9D2A-01993FE5E64C}" srcOrd="0" destOrd="0" presId="urn:microsoft.com/office/officeart/2016/7/layout/VerticalSolidActionList"/>
    <dgm:cxn modelId="{FD064151-A578-4623-9FED-65D10EBC5A6A}" type="presParOf" srcId="{4BF0B03C-C81F-45B1-9A9E-98A46935C02B}" destId="{59F4391E-892F-433F-8B41-201A6F0FF58B}" srcOrd="1" destOrd="0" presId="urn:microsoft.com/office/officeart/2016/7/layout/VerticalSolidActionList"/>
    <dgm:cxn modelId="{5CEB33E0-2485-432A-B7BF-485EDB5CF0BF}" type="presParOf" srcId="{FE4BD41B-6EE0-4D37-99AF-88D3520E290D}" destId="{0134A9FF-3BE1-4D85-B3DB-15ECC8580C9F}" srcOrd="11" destOrd="0" presId="urn:microsoft.com/office/officeart/2016/7/layout/VerticalSolidActionList"/>
    <dgm:cxn modelId="{C82DC5BD-963D-4BD3-A4E7-67D304EB071A}" type="presParOf" srcId="{FE4BD41B-6EE0-4D37-99AF-88D3520E290D}" destId="{A8B2A8E0-30EB-4A5A-B3E3-E40EB1F6A053}" srcOrd="12" destOrd="0" presId="urn:microsoft.com/office/officeart/2016/7/layout/VerticalSolidActionList"/>
    <dgm:cxn modelId="{96B423EA-D8DD-45D9-9933-48F688E3A090}" type="presParOf" srcId="{A8B2A8E0-30EB-4A5A-B3E3-E40EB1F6A053}" destId="{DF53E9AA-6F49-4149-87FB-FBB023AD1F5F}" srcOrd="0" destOrd="0" presId="urn:microsoft.com/office/officeart/2016/7/layout/VerticalSolidActionList"/>
    <dgm:cxn modelId="{BC317085-DA7E-4DBF-AF24-AAF9DB6B5942}" type="presParOf" srcId="{A8B2A8E0-30EB-4A5A-B3E3-E40EB1F6A053}" destId="{F1060842-3F44-4EFF-BC22-6F50F3E108B0}" srcOrd="1" destOrd="0" presId="urn:microsoft.com/office/officeart/2016/7/layout/VerticalSolidActionList"/>
    <dgm:cxn modelId="{046905F1-DA3D-4C78-9EB1-D77DF0190CC4}" type="presParOf" srcId="{FE4BD41B-6EE0-4D37-99AF-88D3520E290D}" destId="{42DCE1A7-F794-4F62-B149-675352B89AC6}" srcOrd="13" destOrd="0" presId="urn:microsoft.com/office/officeart/2016/7/layout/VerticalSolidActionList"/>
    <dgm:cxn modelId="{8497D184-D134-423B-BDA4-0B4F41254846}" type="presParOf" srcId="{FE4BD41B-6EE0-4D37-99AF-88D3520E290D}" destId="{6F245688-129B-4782-9683-0544530A0AC2}" srcOrd="14" destOrd="0" presId="urn:microsoft.com/office/officeart/2016/7/layout/VerticalSolidActionList"/>
    <dgm:cxn modelId="{413233AA-DBCE-4363-A58A-BD280D57DDD5}" type="presParOf" srcId="{6F245688-129B-4782-9683-0544530A0AC2}" destId="{FBB51D56-C723-49D2-8978-FF410412EDC4}" srcOrd="0" destOrd="0" presId="urn:microsoft.com/office/officeart/2016/7/layout/VerticalSolidActionList"/>
    <dgm:cxn modelId="{C09C5763-956E-4757-8778-BF3C23C643BF}" type="presParOf" srcId="{6F245688-129B-4782-9683-0544530A0AC2}" destId="{2B2EFF6F-6A6C-4A62-85EB-F7E974FDB9A8}" srcOrd="1" destOrd="0" presId="urn:microsoft.com/office/officeart/2016/7/layout/VerticalSolidAc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colorful5" csCatId="colorful" phldr="1"/>
      <dgm:spPr/>
      <dgm:t>
        <a:bodyPr/>
        <a:lstStyle/>
        <a:p>
          <a:endParaRPr lang="en-US"/>
        </a:p>
      </dgm:t>
    </dgm:pt>
    <dgm:pt modelId="{DF1ABFB3-B399-406F-91BD-DCDF9A38526B}">
      <dgm:prSet phldrT="[Text]" phldr="0"/>
      <dgm:spPr/>
      <dgm:t>
        <a:bodyPr/>
        <a:lstStyle/>
        <a:p>
          <a:r>
            <a:rPr lang="en-GB" b="0">
              <a:latin typeface="Tenorite" pitchFamily="2" charset="0"/>
            </a:rPr>
            <a:t>Development completed</a:t>
          </a:r>
        </a:p>
        <a:p>
          <a:r>
            <a:rPr lang="en-GB" b="0">
              <a:latin typeface="Tenorite" pitchFamily="2" charset="0"/>
            </a:rPr>
            <a:t>Publish to userbase</a:t>
          </a:r>
          <a:br>
            <a:rPr lang="en-GB" b="0">
              <a:latin typeface="Tenorite" pitchFamily="2" charset="0"/>
            </a:rPr>
          </a:br>
          <a:endParaRPr lang="en-US" b="1">
            <a:latin typeface="Tenorite" pitchFamily="2" charset="0"/>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dgm:spPr/>
      <dgm:t>
        <a:bodyPr/>
        <a:lstStyle/>
        <a:p>
          <a:pPr>
            <a:defRPr b="1"/>
          </a:pPr>
          <a:r>
            <a:rPr lang="en-US" b="1" dirty="0">
              <a:latin typeface="Tenorite" pitchFamily="2" charset="0"/>
            </a:rPr>
            <a:t>Jan 2023</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r>
            <a:rPr lang="en-GB" b="0">
              <a:latin typeface="Tenorite" pitchFamily="2" charset="0"/>
            </a:rPr>
            <a:t>Analysis/Software Requirements</a:t>
          </a:r>
          <a:endParaRPr lang="en-US" b="0">
            <a:latin typeface="Tenorite" pitchFamily="2" charset="0"/>
          </a:endParaRP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phldr="0"/>
      <dgm:spPr/>
      <dgm:t>
        <a:bodyPr/>
        <a:lstStyle/>
        <a:p>
          <a:pPr>
            <a:defRPr b="1"/>
          </a:pPr>
          <a:r>
            <a:rPr lang="en-US" b="1" dirty="0">
              <a:latin typeface="Tenorite" pitchFamily="2" charset="0"/>
            </a:rPr>
            <a:t>Feb 2023</a:t>
          </a: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r>
            <a:rPr lang="en-GB" b="0">
              <a:latin typeface="Tenorite" pitchFamily="2" charset="0"/>
            </a:rPr>
            <a:t>Foundation scope 1</a:t>
          </a:r>
        </a:p>
        <a:p>
          <a:r>
            <a:rPr lang="en-GB" b="0">
              <a:latin typeface="Tenorite" pitchFamily="2" charset="0"/>
            </a:rPr>
            <a:t>DevOps &amp; Environment Development Setup</a:t>
          </a:r>
          <a:endParaRPr lang="en-US" b="0">
            <a:latin typeface="Tenorite" pitchFamily="2" charset="0"/>
          </a:endParaRP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FA8F44BD-C8C7-462C-9756-1EC498E86842}">
      <dgm:prSet phldr="0"/>
      <dgm:spPr/>
      <dgm:t>
        <a:bodyPr/>
        <a:lstStyle/>
        <a:p>
          <a:pPr>
            <a:defRPr b="1"/>
          </a:pPr>
          <a:r>
            <a:rPr lang="en-US" b="1" dirty="0">
              <a:latin typeface="Tenorite" pitchFamily="2" charset="0"/>
            </a:rPr>
            <a:t>March 2023</a:t>
          </a:r>
        </a:p>
      </dgm:t>
    </dgm:pt>
    <dgm:pt modelId="{F47063EE-4B58-4EDE-A4F2-A4BD81B82F21}" type="parTrans" cxnId="{0D51BD2E-4619-469B-B233-EBAC3D4D0BA6}">
      <dgm:prSet/>
      <dgm:spPr/>
      <dgm:t>
        <a:bodyPr/>
        <a:lstStyle/>
        <a:p>
          <a:endParaRPr lang="en-US"/>
        </a:p>
      </dgm:t>
    </dgm:pt>
    <dgm:pt modelId="{8C8A9736-03DA-4B1C-A590-10B4AD89452B}" type="sibTrans" cxnId="{0D51BD2E-4619-469B-B233-EBAC3D4D0BA6}">
      <dgm:prSet/>
      <dgm:spPr/>
      <dgm:t>
        <a:bodyPr/>
        <a:lstStyle/>
        <a:p>
          <a:endParaRPr lang="en-US"/>
        </a:p>
      </dgm:t>
    </dgm:pt>
    <dgm:pt modelId="{EFEB4D61-3A9C-4140-977F-3C3F5C9EE9D1}">
      <dgm:prSet phldr="0"/>
      <dgm:spPr/>
      <dgm:t>
        <a:bodyPr/>
        <a:lstStyle/>
        <a:p>
          <a:r>
            <a:rPr lang="en-GB" b="0">
              <a:latin typeface="Tenorite" pitchFamily="2" charset="0"/>
            </a:rPr>
            <a:t>Development -</a:t>
          </a:r>
        </a:p>
        <a:p>
          <a:r>
            <a:rPr lang="en-GB" b="0">
              <a:latin typeface="Tenorite" pitchFamily="2" charset="0"/>
            </a:rPr>
            <a:t>Timebox 1 &amp; 2 begins </a:t>
          </a:r>
          <a:endParaRPr lang="en-US" b="0">
            <a:latin typeface="Tenorite" pitchFamily="2" charset="0"/>
          </a:endParaRP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dgm:spPr/>
      <dgm:t>
        <a:bodyPr/>
        <a:lstStyle/>
        <a:p>
          <a:pPr>
            <a:defRPr b="1"/>
          </a:pPr>
          <a:r>
            <a:rPr lang="en-US" b="1" dirty="0">
              <a:latin typeface="Tenorite" pitchFamily="2" charset="0"/>
            </a:rPr>
            <a:t>April 2023</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r>
            <a:rPr lang="en-GB" b="0">
              <a:latin typeface="Tenorite" pitchFamily="2" charset="0"/>
            </a:rPr>
            <a:t>Development –</a:t>
          </a:r>
          <a:br>
            <a:rPr lang="en-GB" b="0">
              <a:latin typeface="Tenorite" pitchFamily="2" charset="0"/>
            </a:rPr>
          </a:br>
          <a:r>
            <a:rPr lang="en-GB" b="0">
              <a:latin typeface="Tenorite" pitchFamily="2" charset="0"/>
            </a:rPr>
            <a:t>Timebox 1 &amp; 2 completed</a:t>
          </a:r>
          <a:endParaRPr lang="en-US" b="0">
            <a:latin typeface="Tenorite" pitchFamily="2" charset="0"/>
          </a:endParaRP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dgm:spPr/>
      <dgm:t>
        <a:bodyPr/>
        <a:lstStyle/>
        <a:p>
          <a:pPr>
            <a:defRPr b="1"/>
          </a:pPr>
          <a:r>
            <a:rPr lang="en-US" b="1" dirty="0">
              <a:latin typeface="Tenorite" pitchFamily="2" charset="0"/>
            </a:rPr>
            <a:t>May/June 2023</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A4CA73F4-777D-4659-9B2F-7F051FECFCD0}">
      <dgm:prSet/>
      <dgm:spPr/>
      <dgm:t>
        <a:bodyPr/>
        <a:lstStyle/>
        <a:p>
          <a:r>
            <a:rPr lang="en-GB" b="0">
              <a:latin typeface="Tenorite" pitchFamily="2" charset="0"/>
            </a:rPr>
            <a:t>Timebox 3 begins </a:t>
          </a:r>
          <a:endParaRPr lang="en-US" b="0">
            <a:latin typeface="Tenorite" pitchFamily="2" charset="0"/>
          </a:endParaRPr>
        </a:p>
      </dgm:t>
    </dgm:pt>
    <dgm:pt modelId="{D0F80834-EDBE-4754-9BD7-B9B8F3B71AE7}" type="parTrans" cxnId="{05D4F75A-E46A-445D-8C95-FE208CBD98D8}">
      <dgm:prSet/>
      <dgm:spPr/>
      <dgm:t>
        <a:bodyPr/>
        <a:lstStyle/>
        <a:p>
          <a:endParaRPr lang="en-GB"/>
        </a:p>
      </dgm:t>
    </dgm:pt>
    <dgm:pt modelId="{C4E02D61-FA05-4DEE-A840-EA779EC16720}" type="sibTrans" cxnId="{05D4F75A-E46A-445D-8C95-FE208CBD98D8}">
      <dgm:prSet/>
      <dgm:spPr/>
      <dgm:t>
        <a:bodyPr/>
        <a:lstStyle/>
        <a:p>
          <a:endParaRPr lang="en-GB"/>
        </a:p>
      </dgm:t>
    </dgm:pt>
    <dgm:pt modelId="{F7A84A56-BBA3-4654-AD64-50A9D1878F15}" type="pres">
      <dgm:prSet presAssocID="{05A24E01-5535-46B9-A9A1-A9A07E639A88}" presName="root" presStyleCnt="0">
        <dgm:presLayoutVars>
          <dgm:chMax/>
          <dgm:chPref/>
          <dgm:animLvl val="lvl"/>
        </dgm:presLayoutVars>
      </dgm:prSet>
      <dgm:spPr/>
    </dgm:pt>
    <dgm:pt modelId="{0B26C053-238F-4705-ADCC-277E631AFBEA}"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gm:spPr>
    </dgm:pt>
    <dgm:pt modelId="{D95841FF-52DA-4DEB-B809-D6410FE8E534}" type="pres">
      <dgm:prSet presAssocID="{05A24E01-5535-46B9-A9A1-A9A07E639A88}" presName="nodes" presStyleCnt="0">
        <dgm:presLayoutVars>
          <dgm:chMax/>
          <dgm:chPref/>
          <dgm:animLvl val="lvl"/>
        </dgm:presLayoutVars>
      </dgm:prSet>
      <dgm:spPr/>
    </dgm:pt>
    <dgm:pt modelId="{4F899423-1612-4105-935A-F641B7CD9C94}" type="pres">
      <dgm:prSet presAssocID="{58FF46FB-368D-4E9C-A650-0513B8879DA8}" presName="composite" presStyleCnt="0"/>
      <dgm:spPr/>
    </dgm:pt>
    <dgm:pt modelId="{64445905-B788-43ED-8959-A2A46AD06840}" type="pres">
      <dgm:prSet presAssocID="{58FF46FB-368D-4E9C-A650-0513B8879DA8}" presName="ConnectorPoint" presStyleLbl="lnNode1" presStyleIdx="0" presStyleCnt="5"/>
      <dgm:spPr>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gm:spPr>
    </dgm:pt>
    <dgm:pt modelId="{77D6B5E3-A8F4-4EA2-9C9B-4F4E37D27F97}" type="pres">
      <dgm:prSet presAssocID="{58FF46FB-368D-4E9C-A650-0513B8879DA8}" presName="DropPinPlaceHolder" presStyleCnt="0"/>
      <dgm:spPr/>
    </dgm:pt>
    <dgm:pt modelId="{5618E916-6AB8-4FBC-855F-CCD371C733AA}" type="pres">
      <dgm:prSet presAssocID="{58FF46FB-368D-4E9C-A650-0513B8879DA8}" presName="DropPin" presStyleLbl="alignNode1" presStyleIdx="0" presStyleCnt="5"/>
      <dgm:spPr/>
    </dgm:pt>
    <dgm:pt modelId="{E870FBF8-F3DF-47D9-B765-ED67E17C42ED}" type="pres">
      <dgm:prSet presAssocID="{58FF46FB-368D-4E9C-A650-0513B8879DA8}" presName="Ellipse" presStyleLbl="fgAcc1" presStyleIdx="1" presStyleCnt="6"/>
      <dgm:spPr>
        <a:solidFill>
          <a:schemeClr val="lt1">
            <a:alpha val="90000"/>
            <a:hueOff val="0"/>
            <a:satOff val="0"/>
            <a:lumOff val="0"/>
            <a:alphaOff val="0"/>
          </a:schemeClr>
        </a:solidFill>
        <a:ln w="12700" cap="flat" cmpd="sng" algn="ctr">
          <a:noFill/>
          <a:prstDash val="solid"/>
        </a:ln>
        <a:effectLst/>
      </dgm:spPr>
    </dgm:pt>
    <dgm:pt modelId="{23DAFA16-A7B8-4242-BF0C-10AE5137E50C}" type="pres">
      <dgm:prSet presAssocID="{58FF46FB-368D-4E9C-A650-0513B8879DA8}" presName="L2TextContainer" presStyleLbl="revTx" presStyleIdx="0" presStyleCnt="10">
        <dgm:presLayoutVars>
          <dgm:bulletEnabled val="1"/>
        </dgm:presLayoutVars>
      </dgm:prSet>
      <dgm:spPr/>
    </dgm:pt>
    <dgm:pt modelId="{CA2EEFDB-D6F6-470A-B027-77E824DE0368}" type="pres">
      <dgm:prSet presAssocID="{58FF46FB-368D-4E9C-A650-0513B8879DA8}" presName="L1TextContainer" presStyleLbl="revTx" presStyleIdx="1" presStyleCnt="10">
        <dgm:presLayoutVars>
          <dgm:chMax val="1"/>
          <dgm:chPref val="1"/>
          <dgm:bulletEnabled val="1"/>
        </dgm:presLayoutVars>
      </dgm:prSet>
      <dgm:spPr/>
    </dgm:pt>
    <dgm:pt modelId="{510A8E46-BE75-4949-9517-1E7F5827C6D3}" type="pres">
      <dgm:prSet presAssocID="{58FF46FB-368D-4E9C-A650-0513B8879DA8}" presName="ConnectLine" presStyleLbl="sibTrans1D1" presStyleIdx="0" presStyleCnt="5"/>
      <dgm:spPr>
        <a:noFill/>
        <a:ln w="12700" cap="flat" cmpd="sng" algn="ctr">
          <a:solidFill>
            <a:schemeClr val="accent5">
              <a:hueOff val="0"/>
              <a:satOff val="0"/>
              <a:lumOff val="0"/>
              <a:alphaOff val="0"/>
            </a:schemeClr>
          </a:solidFill>
          <a:prstDash val="dash"/>
        </a:ln>
        <a:effectLst/>
      </dgm:spPr>
    </dgm:pt>
    <dgm:pt modelId="{D07BC925-1AE9-4098-8B61-F4C132544289}" type="pres">
      <dgm:prSet presAssocID="{58FF46FB-368D-4E9C-A650-0513B8879DA8}" presName="EmptyPlaceHolder" presStyleCnt="0"/>
      <dgm:spPr/>
    </dgm:pt>
    <dgm:pt modelId="{73FBDCCD-7E87-46F6-A7F9-D1C2BA2555B2}" type="pres">
      <dgm:prSet presAssocID="{CFA40740-0682-470C-AD5A-CFF53CD12BD2}" presName="spaceBetweenRectangles" presStyleCnt="0"/>
      <dgm:spPr/>
    </dgm:pt>
    <dgm:pt modelId="{089DA2AB-5E95-45B9-BCF4-2909CF9426BF}" type="pres">
      <dgm:prSet presAssocID="{D05E1923-5021-40F7-B4EF-E582E23A699D}" presName="composite" presStyleCnt="0"/>
      <dgm:spPr/>
    </dgm:pt>
    <dgm:pt modelId="{14C81DE6-D506-4B3D-9C05-96DD6AF91391}" type="pres">
      <dgm:prSet presAssocID="{D05E1923-5021-40F7-B4EF-E582E23A699D}" presName="ConnectorPoint" presStyleLbl="lnNode1" presStyleIdx="1" presStyleCnt="5"/>
      <dgm:spPr>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gm:spPr>
    </dgm:pt>
    <dgm:pt modelId="{5860004C-FEEC-43B5-8B8A-6A0BF7D10159}" type="pres">
      <dgm:prSet presAssocID="{D05E1923-5021-40F7-B4EF-E582E23A699D}" presName="DropPinPlaceHolder" presStyleCnt="0"/>
      <dgm:spPr/>
    </dgm:pt>
    <dgm:pt modelId="{F7C4CD09-F32D-4C5D-906F-038304807264}" type="pres">
      <dgm:prSet presAssocID="{D05E1923-5021-40F7-B4EF-E582E23A699D}" presName="DropPin" presStyleLbl="alignNode1" presStyleIdx="1" presStyleCnt="5"/>
      <dgm:spPr/>
    </dgm:pt>
    <dgm:pt modelId="{A619F106-70C3-4B8F-8995-174F8A1E281C}" type="pres">
      <dgm:prSet presAssocID="{D05E1923-5021-40F7-B4EF-E582E23A699D}" presName="Ellipse" presStyleLbl="fgAcc1" presStyleIdx="2" presStyleCnt="6"/>
      <dgm:spPr>
        <a:solidFill>
          <a:schemeClr val="lt1">
            <a:alpha val="90000"/>
            <a:hueOff val="0"/>
            <a:satOff val="0"/>
            <a:lumOff val="0"/>
            <a:alphaOff val="0"/>
          </a:schemeClr>
        </a:solidFill>
        <a:ln w="12700" cap="flat" cmpd="sng" algn="ctr">
          <a:noFill/>
          <a:prstDash val="solid"/>
        </a:ln>
        <a:effectLst/>
      </dgm:spPr>
    </dgm:pt>
    <dgm:pt modelId="{2596BBD8-1B22-4D57-870E-CE9FE957C113}" type="pres">
      <dgm:prSet presAssocID="{D05E1923-5021-40F7-B4EF-E582E23A699D}" presName="L2TextContainer" presStyleLbl="revTx" presStyleIdx="2" presStyleCnt="10">
        <dgm:presLayoutVars>
          <dgm:bulletEnabled val="1"/>
        </dgm:presLayoutVars>
      </dgm:prSet>
      <dgm:spPr/>
    </dgm:pt>
    <dgm:pt modelId="{B3B8E7C4-4DB9-4271-A4D6-AADA1849AC33}" type="pres">
      <dgm:prSet presAssocID="{D05E1923-5021-40F7-B4EF-E582E23A699D}" presName="L1TextContainer" presStyleLbl="revTx" presStyleIdx="3" presStyleCnt="10">
        <dgm:presLayoutVars>
          <dgm:chMax val="1"/>
          <dgm:chPref val="1"/>
          <dgm:bulletEnabled val="1"/>
        </dgm:presLayoutVars>
      </dgm:prSet>
      <dgm:spPr/>
    </dgm:pt>
    <dgm:pt modelId="{D6ED8A4C-AD68-478C-9F61-8D0ED2A12BEA}" type="pres">
      <dgm:prSet presAssocID="{D05E1923-5021-40F7-B4EF-E582E23A699D}" presName="ConnectLine" presStyleLbl="sibTrans1D1" presStyleIdx="1" presStyleCnt="5"/>
      <dgm:spPr>
        <a:noFill/>
        <a:ln w="12700" cap="flat" cmpd="sng" algn="ctr">
          <a:solidFill>
            <a:schemeClr val="accent5">
              <a:hueOff val="-4015996"/>
              <a:satOff val="717"/>
              <a:lumOff val="-1569"/>
              <a:alphaOff val="0"/>
            </a:schemeClr>
          </a:solidFill>
          <a:prstDash val="dash"/>
        </a:ln>
        <a:effectLst/>
      </dgm:spPr>
    </dgm:pt>
    <dgm:pt modelId="{64EEFB42-2F26-4AC4-8E8C-EF292D30A79D}" type="pres">
      <dgm:prSet presAssocID="{D05E1923-5021-40F7-B4EF-E582E23A699D}" presName="EmptyPlaceHolder" presStyleCnt="0"/>
      <dgm:spPr/>
    </dgm:pt>
    <dgm:pt modelId="{4E2CC7FC-922B-4642-A2D6-C4008C812C28}" type="pres">
      <dgm:prSet presAssocID="{F020958C-EF86-4274-85F9-318F2792F7B6}" presName="spaceBetweenRectangles" presStyleCnt="0"/>
      <dgm:spPr/>
    </dgm:pt>
    <dgm:pt modelId="{2870E3CB-C302-47F5-BAC1-6B699E878D00}" type="pres">
      <dgm:prSet presAssocID="{FA8F44BD-C8C7-462C-9756-1EC498E86842}" presName="composite" presStyleCnt="0"/>
      <dgm:spPr/>
    </dgm:pt>
    <dgm:pt modelId="{4CF366B0-5635-4C00-B12B-C88EB7C065CD}" type="pres">
      <dgm:prSet presAssocID="{FA8F44BD-C8C7-462C-9756-1EC498E86842}" presName="ConnectorPoint" presStyleLbl="lnNode1" presStyleIdx="2" presStyleCnt="5"/>
      <dgm:spPr>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gm:spPr>
    </dgm:pt>
    <dgm:pt modelId="{EE1AB73D-ABBA-405A-B539-216ADEF46715}" type="pres">
      <dgm:prSet presAssocID="{FA8F44BD-C8C7-462C-9756-1EC498E86842}" presName="DropPinPlaceHolder" presStyleCnt="0"/>
      <dgm:spPr/>
    </dgm:pt>
    <dgm:pt modelId="{3024E58E-09FC-4DE9-88A5-AD69420D92AD}" type="pres">
      <dgm:prSet presAssocID="{FA8F44BD-C8C7-462C-9756-1EC498E86842}" presName="DropPin" presStyleLbl="alignNode1" presStyleIdx="2" presStyleCnt="5"/>
      <dgm:spPr/>
    </dgm:pt>
    <dgm:pt modelId="{B6FC6185-4C6D-4164-A1D4-4FE95B3C9088}" type="pres">
      <dgm:prSet presAssocID="{FA8F44BD-C8C7-462C-9756-1EC498E86842}" presName="Ellipse" presStyleLbl="fgAcc1" presStyleIdx="3" presStyleCnt="6"/>
      <dgm:spPr>
        <a:solidFill>
          <a:schemeClr val="lt1">
            <a:alpha val="90000"/>
            <a:hueOff val="0"/>
            <a:satOff val="0"/>
            <a:lumOff val="0"/>
            <a:alphaOff val="0"/>
          </a:schemeClr>
        </a:solidFill>
        <a:ln w="12700" cap="flat" cmpd="sng" algn="ctr">
          <a:noFill/>
          <a:prstDash val="solid"/>
        </a:ln>
        <a:effectLst/>
      </dgm:spPr>
    </dgm:pt>
    <dgm:pt modelId="{55D9D7CA-1C19-48FA-B166-501EAFA51435}" type="pres">
      <dgm:prSet presAssocID="{FA8F44BD-C8C7-462C-9756-1EC498E86842}" presName="L2TextContainer" presStyleLbl="revTx" presStyleIdx="4" presStyleCnt="10">
        <dgm:presLayoutVars>
          <dgm:bulletEnabled val="1"/>
        </dgm:presLayoutVars>
      </dgm:prSet>
      <dgm:spPr/>
    </dgm:pt>
    <dgm:pt modelId="{9F963495-D6CA-418A-835E-6F55E1F3C5E2}" type="pres">
      <dgm:prSet presAssocID="{FA8F44BD-C8C7-462C-9756-1EC498E86842}" presName="L1TextContainer" presStyleLbl="revTx" presStyleIdx="5" presStyleCnt="10">
        <dgm:presLayoutVars>
          <dgm:chMax val="1"/>
          <dgm:chPref val="1"/>
          <dgm:bulletEnabled val="1"/>
        </dgm:presLayoutVars>
      </dgm:prSet>
      <dgm:spPr/>
    </dgm:pt>
    <dgm:pt modelId="{70FAE068-AB34-4C02-980C-D733FD558DB3}" type="pres">
      <dgm:prSet presAssocID="{FA8F44BD-C8C7-462C-9756-1EC498E86842}" presName="ConnectLine" presStyleLbl="sibTrans1D1" presStyleIdx="2" presStyleCnt="5"/>
      <dgm:spPr>
        <a:noFill/>
        <a:ln w="12700" cap="flat" cmpd="sng" algn="ctr">
          <a:solidFill>
            <a:schemeClr val="accent5">
              <a:hueOff val="-8031992"/>
              <a:satOff val="1435"/>
              <a:lumOff val="-3137"/>
              <a:alphaOff val="0"/>
            </a:schemeClr>
          </a:solidFill>
          <a:prstDash val="dash"/>
        </a:ln>
        <a:effectLst/>
      </dgm:spPr>
    </dgm:pt>
    <dgm:pt modelId="{9991B645-3FF8-487F-88B4-EB8ABF4B2B1C}" type="pres">
      <dgm:prSet presAssocID="{FA8F44BD-C8C7-462C-9756-1EC498E86842}" presName="EmptyPlaceHolder" presStyleCnt="0"/>
      <dgm:spPr/>
    </dgm:pt>
    <dgm:pt modelId="{5E29CBA9-950D-4E5D-A688-C363CD476E13}" type="pres">
      <dgm:prSet presAssocID="{8C8A9736-03DA-4B1C-A590-10B4AD89452B}" presName="spaceBetweenRectangles" presStyleCnt="0"/>
      <dgm:spPr/>
    </dgm:pt>
    <dgm:pt modelId="{43ADC9BF-3C79-4ED2-BFC1-008B86CCB957}" type="pres">
      <dgm:prSet presAssocID="{8BAB5E6F-A65E-41DB-A296-0818B0E49F7C}" presName="composite" presStyleCnt="0"/>
      <dgm:spPr/>
    </dgm:pt>
    <dgm:pt modelId="{E7F9FDA8-C8D7-45EC-9240-81DD4DE1191B}" type="pres">
      <dgm:prSet presAssocID="{8BAB5E6F-A65E-41DB-A296-0818B0E49F7C}" presName="ConnectorPoint" presStyleLbl="lnNode1" presStyleIdx="3" presStyleCnt="5"/>
      <dgm:spPr>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gm:spPr>
    </dgm:pt>
    <dgm:pt modelId="{43A8F53C-1CB3-46D7-A978-35105B573E30}" type="pres">
      <dgm:prSet presAssocID="{8BAB5E6F-A65E-41DB-A296-0818B0E49F7C}" presName="DropPinPlaceHolder" presStyleCnt="0"/>
      <dgm:spPr/>
    </dgm:pt>
    <dgm:pt modelId="{0433D6AE-4E97-407A-8277-55EB82DB28E7}" type="pres">
      <dgm:prSet presAssocID="{8BAB5E6F-A65E-41DB-A296-0818B0E49F7C}" presName="DropPin" presStyleLbl="alignNode1" presStyleIdx="3" presStyleCnt="5"/>
      <dgm:spPr/>
    </dgm:pt>
    <dgm:pt modelId="{B15A7D2F-3D01-4AF5-902B-1BD5828D36C5}" type="pres">
      <dgm:prSet presAssocID="{8BAB5E6F-A65E-41DB-A296-0818B0E49F7C}" presName="Ellipse" presStyleLbl="fgAcc1" presStyleIdx="4" presStyleCnt="6"/>
      <dgm:spPr>
        <a:solidFill>
          <a:schemeClr val="lt1">
            <a:alpha val="90000"/>
            <a:hueOff val="0"/>
            <a:satOff val="0"/>
            <a:lumOff val="0"/>
            <a:alphaOff val="0"/>
          </a:schemeClr>
        </a:solidFill>
        <a:ln w="12700" cap="flat" cmpd="sng" algn="ctr">
          <a:noFill/>
          <a:prstDash val="solid"/>
        </a:ln>
        <a:effectLst/>
      </dgm:spPr>
    </dgm:pt>
    <dgm:pt modelId="{80E0AB30-4519-4135-81ED-B313683FC81F}" type="pres">
      <dgm:prSet presAssocID="{8BAB5E6F-A65E-41DB-A296-0818B0E49F7C}" presName="L2TextContainer" presStyleLbl="revTx" presStyleIdx="6" presStyleCnt="10">
        <dgm:presLayoutVars>
          <dgm:bulletEnabled val="1"/>
        </dgm:presLayoutVars>
      </dgm:prSet>
      <dgm:spPr/>
    </dgm:pt>
    <dgm:pt modelId="{E76AFE95-A5CD-49DC-95EA-EC5736BC9CD8}" type="pres">
      <dgm:prSet presAssocID="{8BAB5E6F-A65E-41DB-A296-0818B0E49F7C}" presName="L1TextContainer" presStyleLbl="revTx" presStyleIdx="7" presStyleCnt="10">
        <dgm:presLayoutVars>
          <dgm:chMax val="1"/>
          <dgm:chPref val="1"/>
          <dgm:bulletEnabled val="1"/>
        </dgm:presLayoutVars>
      </dgm:prSet>
      <dgm:spPr/>
    </dgm:pt>
    <dgm:pt modelId="{7A4E8C83-5A20-4398-9E34-4699B6806E8D}" type="pres">
      <dgm:prSet presAssocID="{8BAB5E6F-A65E-41DB-A296-0818B0E49F7C}" presName="ConnectLine" presStyleLbl="sibTrans1D1" presStyleIdx="3" presStyleCnt="5"/>
      <dgm:spPr>
        <a:noFill/>
        <a:ln w="12700" cap="flat" cmpd="sng" algn="ctr">
          <a:solidFill>
            <a:schemeClr val="accent5">
              <a:hueOff val="-12047988"/>
              <a:satOff val="2152"/>
              <a:lumOff val="-4706"/>
              <a:alphaOff val="0"/>
            </a:schemeClr>
          </a:solidFill>
          <a:prstDash val="dash"/>
        </a:ln>
        <a:effectLst/>
      </dgm:spPr>
    </dgm:pt>
    <dgm:pt modelId="{1671557C-5AA9-47F8-BCC8-74E00428B335}" type="pres">
      <dgm:prSet presAssocID="{8BAB5E6F-A65E-41DB-A296-0818B0E49F7C}" presName="EmptyPlaceHolder" presStyleCnt="0"/>
      <dgm:spPr/>
    </dgm:pt>
    <dgm:pt modelId="{B8D3833E-56B0-4686-93E3-413C6DAE31B4}" type="pres">
      <dgm:prSet presAssocID="{B407F4C3-8FC9-4E91-A0EC-6B33713CC9A5}" presName="spaceBetweenRectangles" presStyleCnt="0"/>
      <dgm:spPr/>
    </dgm:pt>
    <dgm:pt modelId="{5264FE25-A7D4-4675-909A-8E78B3F5534D}" type="pres">
      <dgm:prSet presAssocID="{8B9AF88A-E1F7-4D3A-905F-87228D6A8655}" presName="composite" presStyleCnt="0"/>
      <dgm:spPr/>
    </dgm:pt>
    <dgm:pt modelId="{36FD1C81-E40F-42DC-96F6-03D3F9495363}" type="pres">
      <dgm:prSet presAssocID="{8B9AF88A-E1F7-4D3A-905F-87228D6A8655}" presName="ConnectorPoint" presStyleLbl="lnNode1" presStyleIdx="4" presStyleCnt="5"/>
      <dgm:spPr>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gm:spPr>
    </dgm:pt>
    <dgm:pt modelId="{73467F4A-D07C-46EF-B85F-B95B7ADC9615}" type="pres">
      <dgm:prSet presAssocID="{8B9AF88A-E1F7-4D3A-905F-87228D6A8655}" presName="DropPinPlaceHolder" presStyleCnt="0"/>
      <dgm:spPr/>
    </dgm:pt>
    <dgm:pt modelId="{9447B1A6-40DA-4EE5-8725-4E3DF86A6CB7}" type="pres">
      <dgm:prSet presAssocID="{8B9AF88A-E1F7-4D3A-905F-87228D6A8655}" presName="DropPin" presStyleLbl="alignNode1" presStyleIdx="4" presStyleCnt="5"/>
      <dgm:spPr/>
    </dgm:pt>
    <dgm:pt modelId="{9DB30F96-F744-47EE-9690-74602770202E}" type="pres">
      <dgm:prSet presAssocID="{8B9AF88A-E1F7-4D3A-905F-87228D6A8655}" presName="Ellipse" presStyleLbl="fgAcc1" presStyleIdx="5" presStyleCnt="6"/>
      <dgm:spPr>
        <a:solidFill>
          <a:schemeClr val="lt1">
            <a:alpha val="90000"/>
            <a:hueOff val="0"/>
            <a:satOff val="0"/>
            <a:lumOff val="0"/>
            <a:alphaOff val="0"/>
          </a:schemeClr>
        </a:solidFill>
        <a:ln w="12700" cap="flat" cmpd="sng" algn="ctr">
          <a:noFill/>
          <a:prstDash val="solid"/>
        </a:ln>
        <a:effectLst/>
      </dgm:spPr>
    </dgm:pt>
    <dgm:pt modelId="{562754F6-33A0-4A2D-AEB7-8DA8797B9671}" type="pres">
      <dgm:prSet presAssocID="{8B9AF88A-E1F7-4D3A-905F-87228D6A8655}" presName="L2TextContainer" presStyleLbl="revTx" presStyleIdx="8" presStyleCnt="10">
        <dgm:presLayoutVars>
          <dgm:bulletEnabled val="1"/>
        </dgm:presLayoutVars>
      </dgm:prSet>
      <dgm:spPr/>
    </dgm:pt>
    <dgm:pt modelId="{415CC563-D3B8-434A-AED5-9C01C9A9F1D0}" type="pres">
      <dgm:prSet presAssocID="{8B9AF88A-E1F7-4D3A-905F-87228D6A8655}" presName="L1TextContainer" presStyleLbl="revTx" presStyleIdx="9" presStyleCnt="10">
        <dgm:presLayoutVars>
          <dgm:chMax val="1"/>
          <dgm:chPref val="1"/>
          <dgm:bulletEnabled val="1"/>
        </dgm:presLayoutVars>
      </dgm:prSet>
      <dgm:spPr/>
    </dgm:pt>
    <dgm:pt modelId="{F45628E2-BE5B-4971-A85C-50039CB3C1C4}" type="pres">
      <dgm:prSet presAssocID="{8B9AF88A-E1F7-4D3A-905F-87228D6A8655}" presName="ConnectLine" presStyleLbl="sibTrans1D1" presStyleIdx="4" presStyleCnt="5"/>
      <dgm:spPr>
        <a:noFill/>
        <a:ln w="12700" cap="flat" cmpd="sng" algn="ctr">
          <a:solidFill>
            <a:schemeClr val="accent5">
              <a:hueOff val="-16063984"/>
              <a:satOff val="2870"/>
              <a:lumOff val="-6275"/>
              <a:alphaOff val="0"/>
            </a:schemeClr>
          </a:solidFill>
          <a:prstDash val="dash"/>
        </a:ln>
        <a:effectLst/>
      </dgm:spPr>
    </dgm:pt>
    <dgm:pt modelId="{C1E4261B-62FC-4628-A981-B678311E86EF}" type="pres">
      <dgm:prSet presAssocID="{8B9AF88A-E1F7-4D3A-905F-87228D6A8655}" presName="EmptyPlaceHolder" presStyleCnt="0"/>
      <dgm:spPr/>
    </dgm:pt>
  </dgm:ptLst>
  <dgm:cxnLst>
    <dgm:cxn modelId="{D3D0C801-CF9D-4F31-9735-DC617DF8892D}" type="presOf" srcId="{FA8F44BD-C8C7-462C-9756-1EC498E86842}" destId="{9F963495-D6CA-418A-835E-6F55E1F3C5E2}" srcOrd="0" destOrd="0" presId="urn:microsoft.com/office/officeart/2017/3/layout/DropPinTimeline"/>
    <dgm:cxn modelId="{62B08317-02F2-4B07-8D81-20D8133D5207}" type="presOf" srcId="{05A24E01-5535-46B9-A9A1-A9A07E639A88}" destId="{F7A84A56-BBA3-4654-AD64-50A9D1878F15}" srcOrd="0" destOrd="0" presId="urn:microsoft.com/office/officeart/2017/3/layout/DropPinTimeline"/>
    <dgm:cxn modelId="{CD828422-CDA2-4745-BC9D-6C01BBD2791E}" type="presOf" srcId="{579089A8-5362-4BA4-9163-D19228C1808F}" destId="{2596BBD8-1B22-4D57-870E-CE9FE957C113}"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B659504B-18E4-4D89-A17C-34ABB280AE52}" srcId="{58FF46FB-368D-4E9C-A650-0513B8879DA8}" destId="{9A875394-CA1E-4432-AEEB-9054FCFF5E0E}" srcOrd="0" destOrd="0" parTransId="{FCC92BDD-6EA3-421D-9DA8-7D3A12D003B6}" sibTransId="{0314452B-82A0-42F4-9551-DF00CFFC3580}"/>
    <dgm:cxn modelId="{5209F64B-7A4B-44BB-9260-EE173BCADE0C}" type="presOf" srcId="{58FF46FB-368D-4E9C-A650-0513B8879DA8}" destId="{CA2EEFDB-D6F6-470A-B027-77E824DE0368}" srcOrd="0" destOrd="0" presId="urn:microsoft.com/office/officeart/2017/3/layout/DropPinTimeline"/>
    <dgm:cxn modelId="{66B49C6C-FAFD-47B4-BF22-05A295C23D4E}" srcId="{05A24E01-5535-46B9-A9A1-A9A07E639A88}" destId="{8BAB5E6F-A65E-41DB-A296-0818B0E49F7C}" srcOrd="3" destOrd="0" parTransId="{886842C6-3EFC-4BE7-B417-415595758830}" sibTransId="{B407F4C3-8FC9-4E91-A0EC-6B33713CC9A5}"/>
    <dgm:cxn modelId="{3D20B46F-B18A-4B15-93C9-B245608BA332}" type="presOf" srcId="{D05E1923-5021-40F7-B4EF-E582E23A699D}" destId="{B3B8E7C4-4DB9-4271-A4D6-AADA1849AC33}" srcOrd="0" destOrd="0" presId="urn:microsoft.com/office/officeart/2017/3/layout/DropPinTimeline"/>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05D4F75A-E46A-445D-8C95-FE208CBD98D8}" srcId="{8BAB5E6F-A65E-41DB-A296-0818B0E49F7C}" destId="{A4CA73F4-777D-4659-9B2F-7F051FECFCD0}" srcOrd="1" destOrd="0" parTransId="{D0F80834-EDBE-4754-9BD7-B9B8F3B71AE7}" sibTransId="{C4E02D61-FA05-4DEE-A840-EA779EC16720}"/>
    <dgm:cxn modelId="{8541C47C-A51A-433E-AC06-7B9B70D18731}" type="presOf" srcId="{332BC85C-1CF3-4F8F-ACB7-5B6D53744AE1}" destId="{80E0AB30-4519-4135-81ED-B313683FC81F}" srcOrd="0" destOrd="0" presId="urn:microsoft.com/office/officeart/2017/3/layout/DropPinTimeline"/>
    <dgm:cxn modelId="{24AC4A7D-6B56-49E6-A452-A901596F6759}" type="presOf" srcId="{EFEB4D61-3A9C-4140-977F-3C3F5C9EE9D1}" destId="{55D9D7CA-1C19-48FA-B166-501EAFA51435}" srcOrd="0" destOrd="0" presId="urn:microsoft.com/office/officeart/2017/3/layout/DropPinTimeline"/>
    <dgm:cxn modelId="{A08FFCA9-FBFE-4800-BD61-7E1CFCF16B0E}" type="presOf" srcId="{9A875394-CA1E-4432-AEEB-9054FCFF5E0E}" destId="{23DAFA16-A7B8-4242-BF0C-10AE5137E50C}" srcOrd="0" destOrd="0" presId="urn:microsoft.com/office/officeart/2017/3/layout/DropPinTimeline"/>
    <dgm:cxn modelId="{BE55EBAF-854B-461C-AA7C-AB5D35A24652}" type="presOf" srcId="{8B9AF88A-E1F7-4D3A-905F-87228D6A8655}" destId="{415CC563-D3B8-434A-AED5-9C01C9A9F1D0}" srcOrd="0" destOrd="0" presId="urn:microsoft.com/office/officeart/2017/3/layout/DropPinTimeline"/>
    <dgm:cxn modelId="{EC940BCF-21C5-443A-B4EF-91EE83BBBDFB}" type="presOf" srcId="{8BAB5E6F-A65E-41DB-A296-0818B0E49F7C}" destId="{E76AFE95-A5CD-49DC-95EA-EC5736BC9CD8}" srcOrd="0" destOrd="0" presId="urn:microsoft.com/office/officeart/2017/3/layout/DropPinTimeline"/>
    <dgm:cxn modelId="{FCB1DED6-2788-493C-8068-2C2158464440}" type="presOf" srcId="{DF1ABFB3-B399-406F-91BD-DCDF9A38526B}" destId="{562754F6-33A0-4A2D-AEB7-8DA8797B9671}"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E1474FF3-8E3C-4B30-985C-CE88BA0FE324}" srcId="{05A24E01-5535-46B9-A9A1-A9A07E639A88}" destId="{8B9AF88A-E1F7-4D3A-905F-87228D6A8655}" srcOrd="4" destOrd="0" parTransId="{933A8FED-7B84-4ED0-B6AA-2EE26A89B8EA}" sibTransId="{F11DD6EC-352C-4A0E-84AA-FEBE2F06BCF9}"/>
    <dgm:cxn modelId="{CF379EFA-A0D9-42DD-A44A-6D576756E091}" type="presOf" srcId="{A4CA73F4-777D-4659-9B2F-7F051FECFCD0}" destId="{80E0AB30-4519-4135-81ED-B313683FC81F}" srcOrd="0" destOrd="1" presId="urn:microsoft.com/office/officeart/2017/3/layout/DropPinTimeline"/>
    <dgm:cxn modelId="{20227C0A-1EAA-4B39-B260-37EB6FDBBE2C}" type="presParOf" srcId="{F7A84A56-BBA3-4654-AD64-50A9D1878F15}" destId="{0B26C053-238F-4705-ADCC-277E631AFBEA}" srcOrd="0" destOrd="0" presId="urn:microsoft.com/office/officeart/2017/3/layout/DropPinTimeline"/>
    <dgm:cxn modelId="{687CF455-1DEA-4F60-B5CF-A0E9749AD59E}" type="presParOf" srcId="{F7A84A56-BBA3-4654-AD64-50A9D1878F15}" destId="{D95841FF-52DA-4DEB-B809-D6410FE8E534}" srcOrd="1" destOrd="0" presId="urn:microsoft.com/office/officeart/2017/3/layout/DropPinTimeline"/>
    <dgm:cxn modelId="{EFED6BEF-779F-4CF9-9437-BD08A4D6580A}" type="presParOf" srcId="{D95841FF-52DA-4DEB-B809-D6410FE8E534}" destId="{4F899423-1612-4105-935A-F641B7CD9C94}" srcOrd="0" destOrd="0" presId="urn:microsoft.com/office/officeart/2017/3/layout/DropPinTimeline"/>
    <dgm:cxn modelId="{53FDC4EA-FFDD-48D7-B017-ABFE9090C9B5}" type="presParOf" srcId="{4F899423-1612-4105-935A-F641B7CD9C94}" destId="{64445905-B788-43ED-8959-A2A46AD06840}" srcOrd="0" destOrd="0" presId="urn:microsoft.com/office/officeart/2017/3/layout/DropPinTimeline"/>
    <dgm:cxn modelId="{76C6BCA4-8CFF-40A0-9D13-6B2414F3F46B}" type="presParOf" srcId="{4F899423-1612-4105-935A-F641B7CD9C94}" destId="{77D6B5E3-A8F4-4EA2-9C9B-4F4E37D27F97}" srcOrd="1" destOrd="0" presId="urn:microsoft.com/office/officeart/2017/3/layout/DropPinTimeline"/>
    <dgm:cxn modelId="{DD53C0DA-F787-4386-A1A4-3723ACFE35EC}" type="presParOf" srcId="{77D6B5E3-A8F4-4EA2-9C9B-4F4E37D27F97}" destId="{5618E916-6AB8-4FBC-855F-CCD371C733AA}" srcOrd="0" destOrd="0" presId="urn:microsoft.com/office/officeart/2017/3/layout/DropPinTimeline"/>
    <dgm:cxn modelId="{37221F9D-52FD-44FF-916E-128622FBAF03}" type="presParOf" srcId="{77D6B5E3-A8F4-4EA2-9C9B-4F4E37D27F97}" destId="{E870FBF8-F3DF-47D9-B765-ED67E17C42ED}" srcOrd="1" destOrd="0" presId="urn:microsoft.com/office/officeart/2017/3/layout/DropPinTimeline"/>
    <dgm:cxn modelId="{17D81205-9970-4522-876D-C7A6C5E4279D}" type="presParOf" srcId="{4F899423-1612-4105-935A-F641B7CD9C94}" destId="{23DAFA16-A7B8-4242-BF0C-10AE5137E50C}" srcOrd="2" destOrd="0" presId="urn:microsoft.com/office/officeart/2017/3/layout/DropPinTimeline"/>
    <dgm:cxn modelId="{D2D30F4E-561D-4F9C-A3EF-7E58D8AD670F}" type="presParOf" srcId="{4F899423-1612-4105-935A-F641B7CD9C94}" destId="{CA2EEFDB-D6F6-470A-B027-77E824DE0368}" srcOrd="3" destOrd="0" presId="urn:microsoft.com/office/officeart/2017/3/layout/DropPinTimeline"/>
    <dgm:cxn modelId="{C2AF3C25-F8CB-49C9-9333-9D98FEBC31C0}" type="presParOf" srcId="{4F899423-1612-4105-935A-F641B7CD9C94}" destId="{510A8E46-BE75-4949-9517-1E7F5827C6D3}" srcOrd="4" destOrd="0" presId="urn:microsoft.com/office/officeart/2017/3/layout/DropPinTimeline"/>
    <dgm:cxn modelId="{7C48CB5E-2F1E-48A6-94C7-AE4BBC81C194}" type="presParOf" srcId="{4F899423-1612-4105-935A-F641B7CD9C94}" destId="{D07BC925-1AE9-4098-8B61-F4C132544289}" srcOrd="5" destOrd="0" presId="urn:microsoft.com/office/officeart/2017/3/layout/DropPinTimeline"/>
    <dgm:cxn modelId="{519FE1FC-56D6-4A91-97C1-C8086E9D066D}" type="presParOf" srcId="{D95841FF-52DA-4DEB-B809-D6410FE8E534}" destId="{73FBDCCD-7E87-46F6-A7F9-D1C2BA2555B2}" srcOrd="1" destOrd="0" presId="urn:microsoft.com/office/officeart/2017/3/layout/DropPinTimeline"/>
    <dgm:cxn modelId="{834EBE19-D6C4-4374-896E-11ABED02121D}" type="presParOf" srcId="{D95841FF-52DA-4DEB-B809-D6410FE8E534}" destId="{089DA2AB-5E95-45B9-BCF4-2909CF9426BF}" srcOrd="2" destOrd="0" presId="urn:microsoft.com/office/officeart/2017/3/layout/DropPinTimeline"/>
    <dgm:cxn modelId="{0F77B4C5-EA88-461E-AE53-5C5B86F1998D}" type="presParOf" srcId="{089DA2AB-5E95-45B9-BCF4-2909CF9426BF}" destId="{14C81DE6-D506-4B3D-9C05-96DD6AF91391}" srcOrd="0" destOrd="0" presId="urn:microsoft.com/office/officeart/2017/3/layout/DropPinTimeline"/>
    <dgm:cxn modelId="{F7B9F467-6913-4A8C-8C2E-A0479975B0D5}" type="presParOf" srcId="{089DA2AB-5E95-45B9-BCF4-2909CF9426BF}" destId="{5860004C-FEEC-43B5-8B8A-6A0BF7D10159}" srcOrd="1" destOrd="0" presId="urn:microsoft.com/office/officeart/2017/3/layout/DropPinTimeline"/>
    <dgm:cxn modelId="{BB7A3DAE-753F-491D-86B8-500CD7B3D560}" type="presParOf" srcId="{5860004C-FEEC-43B5-8B8A-6A0BF7D10159}" destId="{F7C4CD09-F32D-4C5D-906F-038304807264}" srcOrd="0" destOrd="0" presId="urn:microsoft.com/office/officeart/2017/3/layout/DropPinTimeline"/>
    <dgm:cxn modelId="{52695849-62F5-489D-ACB6-EDBEAA258982}" type="presParOf" srcId="{5860004C-FEEC-43B5-8B8A-6A0BF7D10159}" destId="{A619F106-70C3-4B8F-8995-174F8A1E281C}" srcOrd="1" destOrd="0" presId="urn:microsoft.com/office/officeart/2017/3/layout/DropPinTimeline"/>
    <dgm:cxn modelId="{71C433DC-261C-4040-B99D-9E52EEF603F2}" type="presParOf" srcId="{089DA2AB-5E95-45B9-BCF4-2909CF9426BF}" destId="{2596BBD8-1B22-4D57-870E-CE9FE957C113}" srcOrd="2" destOrd="0" presId="urn:microsoft.com/office/officeart/2017/3/layout/DropPinTimeline"/>
    <dgm:cxn modelId="{C033841B-7A31-4BA1-ADBB-33B38648E3FC}" type="presParOf" srcId="{089DA2AB-5E95-45B9-BCF4-2909CF9426BF}" destId="{B3B8E7C4-4DB9-4271-A4D6-AADA1849AC33}" srcOrd="3" destOrd="0" presId="urn:microsoft.com/office/officeart/2017/3/layout/DropPinTimeline"/>
    <dgm:cxn modelId="{C15C824F-621F-4BC2-BF18-023DA3397DBC}" type="presParOf" srcId="{089DA2AB-5E95-45B9-BCF4-2909CF9426BF}" destId="{D6ED8A4C-AD68-478C-9F61-8D0ED2A12BEA}" srcOrd="4" destOrd="0" presId="urn:microsoft.com/office/officeart/2017/3/layout/DropPinTimeline"/>
    <dgm:cxn modelId="{D76AE12D-D1B9-4A2E-9A58-0DCF2FD8524D}" type="presParOf" srcId="{089DA2AB-5E95-45B9-BCF4-2909CF9426BF}" destId="{64EEFB42-2F26-4AC4-8E8C-EF292D30A79D}" srcOrd="5" destOrd="0" presId="urn:microsoft.com/office/officeart/2017/3/layout/DropPinTimeline"/>
    <dgm:cxn modelId="{BAE806D3-589B-47D3-89A6-77BB1032BDDA}" type="presParOf" srcId="{D95841FF-52DA-4DEB-B809-D6410FE8E534}" destId="{4E2CC7FC-922B-4642-A2D6-C4008C812C28}" srcOrd="3" destOrd="0" presId="urn:microsoft.com/office/officeart/2017/3/layout/DropPinTimeline"/>
    <dgm:cxn modelId="{80F76D14-A0B2-4C8D-B40D-B720966FA920}" type="presParOf" srcId="{D95841FF-52DA-4DEB-B809-D6410FE8E534}" destId="{2870E3CB-C302-47F5-BAC1-6B699E878D00}" srcOrd="4" destOrd="0" presId="urn:microsoft.com/office/officeart/2017/3/layout/DropPinTimeline"/>
    <dgm:cxn modelId="{36FCB6E4-0768-4A93-8405-185CEF7FBD19}" type="presParOf" srcId="{2870E3CB-C302-47F5-BAC1-6B699E878D00}" destId="{4CF366B0-5635-4C00-B12B-C88EB7C065CD}" srcOrd="0" destOrd="0" presId="urn:microsoft.com/office/officeart/2017/3/layout/DropPinTimeline"/>
    <dgm:cxn modelId="{7A0F08AA-7A55-4880-9D3D-C8D182E0D7D1}" type="presParOf" srcId="{2870E3CB-C302-47F5-BAC1-6B699E878D00}" destId="{EE1AB73D-ABBA-405A-B539-216ADEF46715}" srcOrd="1" destOrd="0" presId="urn:microsoft.com/office/officeart/2017/3/layout/DropPinTimeline"/>
    <dgm:cxn modelId="{F44E6C92-8D0A-4F5A-9503-C6AD77A6C95C}" type="presParOf" srcId="{EE1AB73D-ABBA-405A-B539-216ADEF46715}" destId="{3024E58E-09FC-4DE9-88A5-AD69420D92AD}" srcOrd="0" destOrd="0" presId="urn:microsoft.com/office/officeart/2017/3/layout/DropPinTimeline"/>
    <dgm:cxn modelId="{6D04F34F-EF4E-424C-B8FC-77CD4EC569F3}" type="presParOf" srcId="{EE1AB73D-ABBA-405A-B539-216ADEF46715}" destId="{B6FC6185-4C6D-4164-A1D4-4FE95B3C9088}" srcOrd="1" destOrd="0" presId="urn:microsoft.com/office/officeart/2017/3/layout/DropPinTimeline"/>
    <dgm:cxn modelId="{1A56D063-7BEA-42B9-9E3E-10B235E6CF9B}" type="presParOf" srcId="{2870E3CB-C302-47F5-BAC1-6B699E878D00}" destId="{55D9D7CA-1C19-48FA-B166-501EAFA51435}" srcOrd="2" destOrd="0" presId="urn:microsoft.com/office/officeart/2017/3/layout/DropPinTimeline"/>
    <dgm:cxn modelId="{10D3F410-BF86-4357-981B-FB6EDB886CBF}" type="presParOf" srcId="{2870E3CB-C302-47F5-BAC1-6B699E878D00}" destId="{9F963495-D6CA-418A-835E-6F55E1F3C5E2}" srcOrd="3" destOrd="0" presId="urn:microsoft.com/office/officeart/2017/3/layout/DropPinTimeline"/>
    <dgm:cxn modelId="{865B4B7A-3D53-4A46-8629-93889DDD1B8D}" type="presParOf" srcId="{2870E3CB-C302-47F5-BAC1-6B699E878D00}" destId="{70FAE068-AB34-4C02-980C-D733FD558DB3}" srcOrd="4" destOrd="0" presId="urn:microsoft.com/office/officeart/2017/3/layout/DropPinTimeline"/>
    <dgm:cxn modelId="{DBFE6FA6-2099-433D-9B3A-6836A726B248}" type="presParOf" srcId="{2870E3CB-C302-47F5-BAC1-6B699E878D00}" destId="{9991B645-3FF8-487F-88B4-EB8ABF4B2B1C}" srcOrd="5" destOrd="0" presId="urn:microsoft.com/office/officeart/2017/3/layout/DropPinTimeline"/>
    <dgm:cxn modelId="{68EEB67B-DBBE-4EFA-B7C7-22D94BA30613}" type="presParOf" srcId="{D95841FF-52DA-4DEB-B809-D6410FE8E534}" destId="{5E29CBA9-950D-4E5D-A688-C363CD476E13}" srcOrd="5" destOrd="0" presId="urn:microsoft.com/office/officeart/2017/3/layout/DropPinTimeline"/>
    <dgm:cxn modelId="{14599AEE-AD35-4A69-A2F7-1DC5FAD11EF1}" type="presParOf" srcId="{D95841FF-52DA-4DEB-B809-D6410FE8E534}" destId="{43ADC9BF-3C79-4ED2-BFC1-008B86CCB957}" srcOrd="6" destOrd="0" presId="urn:microsoft.com/office/officeart/2017/3/layout/DropPinTimeline"/>
    <dgm:cxn modelId="{F1FEBDA3-D1FA-426F-8468-CB0BCD63786A}" type="presParOf" srcId="{43ADC9BF-3C79-4ED2-BFC1-008B86CCB957}" destId="{E7F9FDA8-C8D7-45EC-9240-81DD4DE1191B}" srcOrd="0" destOrd="0" presId="urn:microsoft.com/office/officeart/2017/3/layout/DropPinTimeline"/>
    <dgm:cxn modelId="{BDCB813F-AE24-4D80-A12F-51E2158664DB}" type="presParOf" srcId="{43ADC9BF-3C79-4ED2-BFC1-008B86CCB957}" destId="{43A8F53C-1CB3-46D7-A978-35105B573E30}" srcOrd="1" destOrd="0" presId="urn:microsoft.com/office/officeart/2017/3/layout/DropPinTimeline"/>
    <dgm:cxn modelId="{FFDC3BDA-3AD0-4779-9EAA-E3F34E090F2B}" type="presParOf" srcId="{43A8F53C-1CB3-46D7-A978-35105B573E30}" destId="{0433D6AE-4E97-407A-8277-55EB82DB28E7}" srcOrd="0" destOrd="0" presId="urn:microsoft.com/office/officeart/2017/3/layout/DropPinTimeline"/>
    <dgm:cxn modelId="{DDA71A27-D45E-416F-9004-1BDDE7232BBD}" type="presParOf" srcId="{43A8F53C-1CB3-46D7-A978-35105B573E30}" destId="{B15A7D2F-3D01-4AF5-902B-1BD5828D36C5}" srcOrd="1" destOrd="0" presId="urn:microsoft.com/office/officeart/2017/3/layout/DropPinTimeline"/>
    <dgm:cxn modelId="{A1D358DF-7F29-4F5F-8263-032B115BF94F}" type="presParOf" srcId="{43ADC9BF-3C79-4ED2-BFC1-008B86CCB957}" destId="{80E0AB30-4519-4135-81ED-B313683FC81F}" srcOrd="2" destOrd="0" presId="urn:microsoft.com/office/officeart/2017/3/layout/DropPinTimeline"/>
    <dgm:cxn modelId="{34C5F75F-3887-4920-89AA-373B58AA5765}" type="presParOf" srcId="{43ADC9BF-3C79-4ED2-BFC1-008B86CCB957}" destId="{E76AFE95-A5CD-49DC-95EA-EC5736BC9CD8}" srcOrd="3" destOrd="0" presId="urn:microsoft.com/office/officeart/2017/3/layout/DropPinTimeline"/>
    <dgm:cxn modelId="{E526E67F-9021-40C9-BBDD-44EC8B982BAD}" type="presParOf" srcId="{43ADC9BF-3C79-4ED2-BFC1-008B86CCB957}" destId="{7A4E8C83-5A20-4398-9E34-4699B6806E8D}" srcOrd="4" destOrd="0" presId="urn:microsoft.com/office/officeart/2017/3/layout/DropPinTimeline"/>
    <dgm:cxn modelId="{190E9E6E-4BC0-4196-9217-22CFC138A00A}" type="presParOf" srcId="{43ADC9BF-3C79-4ED2-BFC1-008B86CCB957}" destId="{1671557C-5AA9-47F8-BCC8-74E00428B335}" srcOrd="5" destOrd="0" presId="urn:microsoft.com/office/officeart/2017/3/layout/DropPinTimeline"/>
    <dgm:cxn modelId="{6782D986-13AC-4AFB-BB4C-977223605237}" type="presParOf" srcId="{D95841FF-52DA-4DEB-B809-D6410FE8E534}" destId="{B8D3833E-56B0-4686-93E3-413C6DAE31B4}" srcOrd="7" destOrd="0" presId="urn:microsoft.com/office/officeart/2017/3/layout/DropPinTimeline"/>
    <dgm:cxn modelId="{91ECD3BD-219A-455E-9C05-14ABA1B43F92}" type="presParOf" srcId="{D95841FF-52DA-4DEB-B809-D6410FE8E534}" destId="{5264FE25-A7D4-4675-909A-8E78B3F5534D}" srcOrd="8" destOrd="0" presId="urn:microsoft.com/office/officeart/2017/3/layout/DropPinTimeline"/>
    <dgm:cxn modelId="{DB5678A1-C756-424B-BD1E-DA3072F3237E}" type="presParOf" srcId="{5264FE25-A7D4-4675-909A-8E78B3F5534D}" destId="{36FD1C81-E40F-42DC-96F6-03D3F9495363}" srcOrd="0" destOrd="0" presId="urn:microsoft.com/office/officeart/2017/3/layout/DropPinTimeline"/>
    <dgm:cxn modelId="{160292C2-CE3F-492B-B441-1E5B7ED4075A}" type="presParOf" srcId="{5264FE25-A7D4-4675-909A-8E78B3F5534D}" destId="{73467F4A-D07C-46EF-B85F-B95B7ADC9615}" srcOrd="1" destOrd="0" presId="urn:microsoft.com/office/officeart/2017/3/layout/DropPinTimeline"/>
    <dgm:cxn modelId="{174BF517-B23F-46BF-85C6-0B269463F803}" type="presParOf" srcId="{73467F4A-D07C-46EF-B85F-B95B7ADC9615}" destId="{9447B1A6-40DA-4EE5-8725-4E3DF86A6CB7}" srcOrd="0" destOrd="0" presId="urn:microsoft.com/office/officeart/2017/3/layout/DropPinTimeline"/>
    <dgm:cxn modelId="{3D4F7D79-42B1-4220-B8B1-113B229FC18E}" type="presParOf" srcId="{73467F4A-D07C-46EF-B85F-B95B7ADC9615}" destId="{9DB30F96-F744-47EE-9690-74602770202E}" srcOrd="1" destOrd="0" presId="urn:microsoft.com/office/officeart/2017/3/layout/DropPinTimeline"/>
    <dgm:cxn modelId="{520F68F4-C13E-4EA2-86F6-79D9C7396BEB}" type="presParOf" srcId="{5264FE25-A7D4-4675-909A-8E78B3F5534D}" destId="{562754F6-33A0-4A2D-AEB7-8DA8797B9671}" srcOrd="2" destOrd="0" presId="urn:microsoft.com/office/officeart/2017/3/layout/DropPinTimeline"/>
    <dgm:cxn modelId="{725E6216-D9FC-48DC-A989-9387399D168F}" type="presParOf" srcId="{5264FE25-A7D4-4675-909A-8E78B3F5534D}" destId="{415CC563-D3B8-434A-AED5-9C01C9A9F1D0}" srcOrd="3" destOrd="0" presId="urn:microsoft.com/office/officeart/2017/3/layout/DropPinTimeline"/>
    <dgm:cxn modelId="{17F28790-5B72-4AE2-99A7-E76FF0F8CA18}" type="presParOf" srcId="{5264FE25-A7D4-4675-909A-8E78B3F5534D}" destId="{F45628E2-BE5B-4971-A85C-50039CB3C1C4}" srcOrd="4" destOrd="0" presId="urn:microsoft.com/office/officeart/2017/3/layout/DropPinTimeline"/>
    <dgm:cxn modelId="{FC9202B2-F945-4B98-ABED-E60856450E4F}" type="presParOf" srcId="{5264FE25-A7D4-4675-909A-8E78B3F5534D}" destId="{C1E4261B-62FC-4628-A981-B678311E86EF}"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A1874C0-A86A-451C-BDE0-F3605B10D889}" type="doc">
      <dgm:prSet loTypeId="urn:microsoft.com/office/officeart/2005/8/layout/vList2" loCatId="list" qsTypeId="urn:microsoft.com/office/officeart/2005/8/quickstyle/simple5" qsCatId="simple" csTypeId="urn:microsoft.com/office/officeart/2005/8/colors/colorful2" csCatId="colorful"/>
      <dgm:spPr/>
      <dgm:t>
        <a:bodyPr/>
        <a:lstStyle/>
        <a:p>
          <a:endParaRPr lang="en-US"/>
        </a:p>
      </dgm:t>
    </dgm:pt>
    <dgm:pt modelId="{8E2184EE-064C-49C6-B701-346DABBC8CAA}">
      <dgm:prSet/>
      <dgm:spPr/>
      <dgm:t>
        <a:bodyPr/>
        <a:lstStyle/>
        <a:p>
          <a:r>
            <a:rPr lang="en-GB"/>
            <a:t>Increased User Engagement</a:t>
          </a:r>
          <a:endParaRPr lang="en-US"/>
        </a:p>
      </dgm:t>
    </dgm:pt>
    <dgm:pt modelId="{F8FB5168-A91C-41A4-BA90-2844539036C0}" type="parTrans" cxnId="{51703720-68C4-4E7D-8C52-DF7C90601F22}">
      <dgm:prSet/>
      <dgm:spPr/>
      <dgm:t>
        <a:bodyPr/>
        <a:lstStyle/>
        <a:p>
          <a:endParaRPr lang="en-US"/>
        </a:p>
      </dgm:t>
    </dgm:pt>
    <dgm:pt modelId="{7AEC4101-F5CC-4672-96C1-938C54ECD502}" type="sibTrans" cxnId="{51703720-68C4-4E7D-8C52-DF7C90601F22}">
      <dgm:prSet/>
      <dgm:spPr/>
      <dgm:t>
        <a:bodyPr/>
        <a:lstStyle/>
        <a:p>
          <a:endParaRPr lang="en-US"/>
        </a:p>
      </dgm:t>
    </dgm:pt>
    <dgm:pt modelId="{13099F69-924C-4A13-8765-DE31F9D5AB74}">
      <dgm:prSet/>
      <dgm:spPr/>
      <dgm:t>
        <a:bodyPr/>
        <a:lstStyle/>
        <a:p>
          <a:r>
            <a:rPr lang="en-GB"/>
            <a:t>Measure: Active users, interactions, user satisfaction</a:t>
          </a:r>
          <a:endParaRPr lang="en-US"/>
        </a:p>
      </dgm:t>
    </dgm:pt>
    <dgm:pt modelId="{F5730DF9-7492-4569-851D-73F67A98BC82}" type="parTrans" cxnId="{CEB8ABF7-0A38-4A56-8603-831F4AE214C3}">
      <dgm:prSet/>
      <dgm:spPr/>
      <dgm:t>
        <a:bodyPr/>
        <a:lstStyle/>
        <a:p>
          <a:endParaRPr lang="en-US"/>
        </a:p>
      </dgm:t>
    </dgm:pt>
    <dgm:pt modelId="{4426116C-6E63-4C4E-9309-864AC6E915D1}" type="sibTrans" cxnId="{CEB8ABF7-0A38-4A56-8603-831F4AE214C3}">
      <dgm:prSet/>
      <dgm:spPr/>
      <dgm:t>
        <a:bodyPr/>
        <a:lstStyle/>
        <a:p>
          <a:endParaRPr lang="en-US"/>
        </a:p>
      </dgm:t>
    </dgm:pt>
    <dgm:pt modelId="{5C8F982A-8CB7-40EE-AAED-8F139C46A374}">
      <dgm:prSet/>
      <dgm:spPr/>
      <dgm:t>
        <a:bodyPr/>
        <a:lstStyle/>
        <a:p>
          <a:r>
            <a:rPr lang="en-GB"/>
            <a:t>Objective: Boost user engagement</a:t>
          </a:r>
          <a:endParaRPr lang="en-US"/>
        </a:p>
      </dgm:t>
    </dgm:pt>
    <dgm:pt modelId="{02360CAE-E9DE-4FDE-BD08-13EFD0EB8467}" type="parTrans" cxnId="{33C9C793-B21A-4866-9B6A-F4A96C209B97}">
      <dgm:prSet/>
      <dgm:spPr/>
      <dgm:t>
        <a:bodyPr/>
        <a:lstStyle/>
        <a:p>
          <a:endParaRPr lang="en-US"/>
        </a:p>
      </dgm:t>
    </dgm:pt>
    <dgm:pt modelId="{AFDC9CAE-564A-4C2B-A4AC-731265979B10}" type="sibTrans" cxnId="{33C9C793-B21A-4866-9B6A-F4A96C209B97}">
      <dgm:prSet/>
      <dgm:spPr/>
      <dgm:t>
        <a:bodyPr/>
        <a:lstStyle/>
        <a:p>
          <a:endParaRPr lang="en-US"/>
        </a:p>
      </dgm:t>
    </dgm:pt>
    <dgm:pt modelId="{6C8E754F-7C70-44A1-BDFA-F8B2B150C24D}">
      <dgm:prSet/>
      <dgm:spPr/>
      <dgm:t>
        <a:bodyPr/>
        <a:lstStyle/>
        <a:p>
          <a:r>
            <a:rPr lang="en-GB"/>
            <a:t>Improved Knowledge Sharing</a:t>
          </a:r>
          <a:endParaRPr lang="en-US"/>
        </a:p>
      </dgm:t>
    </dgm:pt>
    <dgm:pt modelId="{6292784B-42B2-4CF7-BEA4-953D117FEE16}" type="parTrans" cxnId="{A568CC1B-8421-48ED-9AD4-857B092A3132}">
      <dgm:prSet/>
      <dgm:spPr/>
      <dgm:t>
        <a:bodyPr/>
        <a:lstStyle/>
        <a:p>
          <a:endParaRPr lang="en-US"/>
        </a:p>
      </dgm:t>
    </dgm:pt>
    <dgm:pt modelId="{6DE1B1E3-9A14-4F18-9C7D-0F06C4724AAA}" type="sibTrans" cxnId="{A568CC1B-8421-48ED-9AD4-857B092A3132}">
      <dgm:prSet/>
      <dgm:spPr/>
      <dgm:t>
        <a:bodyPr/>
        <a:lstStyle/>
        <a:p>
          <a:endParaRPr lang="en-US"/>
        </a:p>
      </dgm:t>
    </dgm:pt>
    <dgm:pt modelId="{AC2A4A8A-BE3E-4FD3-889A-8AD976803EED}">
      <dgm:prSet/>
      <dgm:spPr/>
      <dgm:t>
        <a:bodyPr/>
        <a:lstStyle/>
        <a:p>
          <a:r>
            <a:rPr lang="en-GB"/>
            <a:t>Measure: Posts, interaction quality</a:t>
          </a:r>
          <a:endParaRPr lang="en-US"/>
        </a:p>
      </dgm:t>
    </dgm:pt>
    <dgm:pt modelId="{0EB69609-E366-4F73-A96A-E9AE5BF68D3E}" type="parTrans" cxnId="{9344BC67-FAAC-41F2-9D04-D7F0B3C2C5D8}">
      <dgm:prSet/>
      <dgm:spPr/>
      <dgm:t>
        <a:bodyPr/>
        <a:lstStyle/>
        <a:p>
          <a:endParaRPr lang="en-US"/>
        </a:p>
      </dgm:t>
    </dgm:pt>
    <dgm:pt modelId="{0F465387-F91A-4B30-9488-19636785D60C}" type="sibTrans" cxnId="{9344BC67-FAAC-41F2-9D04-D7F0B3C2C5D8}">
      <dgm:prSet/>
      <dgm:spPr/>
      <dgm:t>
        <a:bodyPr/>
        <a:lstStyle/>
        <a:p>
          <a:endParaRPr lang="en-US"/>
        </a:p>
      </dgm:t>
    </dgm:pt>
    <dgm:pt modelId="{4AA3CE8E-B458-4C3D-BB81-68069467CE7F}">
      <dgm:prSet/>
      <dgm:spPr/>
      <dgm:t>
        <a:bodyPr/>
        <a:lstStyle/>
        <a:p>
          <a:r>
            <a:rPr lang="en-GB"/>
            <a:t>Objective: Enhance knowledge sharing</a:t>
          </a:r>
          <a:endParaRPr lang="en-US"/>
        </a:p>
      </dgm:t>
    </dgm:pt>
    <dgm:pt modelId="{DC62072C-BAD2-4F75-B3A8-59013F5C35D4}" type="parTrans" cxnId="{524C589A-073D-4885-BFB1-40292436FEC8}">
      <dgm:prSet/>
      <dgm:spPr/>
      <dgm:t>
        <a:bodyPr/>
        <a:lstStyle/>
        <a:p>
          <a:endParaRPr lang="en-US"/>
        </a:p>
      </dgm:t>
    </dgm:pt>
    <dgm:pt modelId="{53825E68-E486-4BD6-995D-B3129F9DF16B}" type="sibTrans" cxnId="{524C589A-073D-4885-BFB1-40292436FEC8}">
      <dgm:prSet/>
      <dgm:spPr/>
      <dgm:t>
        <a:bodyPr/>
        <a:lstStyle/>
        <a:p>
          <a:endParaRPr lang="en-US"/>
        </a:p>
      </dgm:t>
    </dgm:pt>
    <dgm:pt modelId="{6EB499BF-167C-43AA-9A47-68F793D5A339}">
      <dgm:prSet/>
      <dgm:spPr/>
      <dgm:t>
        <a:bodyPr/>
        <a:lstStyle/>
        <a:p>
          <a:r>
            <a:rPr lang="en-GB"/>
            <a:t>Reduced Silos</a:t>
          </a:r>
          <a:endParaRPr lang="en-US"/>
        </a:p>
      </dgm:t>
    </dgm:pt>
    <dgm:pt modelId="{5EBE1538-5ACE-4DF4-A7A8-F413A0667E55}" type="parTrans" cxnId="{57B60AE0-CA4B-4258-87B0-FAAB10665AB2}">
      <dgm:prSet/>
      <dgm:spPr/>
      <dgm:t>
        <a:bodyPr/>
        <a:lstStyle/>
        <a:p>
          <a:endParaRPr lang="en-US"/>
        </a:p>
      </dgm:t>
    </dgm:pt>
    <dgm:pt modelId="{AA7B5427-2BEF-4F36-81A5-6CA858B98172}" type="sibTrans" cxnId="{57B60AE0-CA4B-4258-87B0-FAAB10665AB2}">
      <dgm:prSet/>
      <dgm:spPr/>
      <dgm:t>
        <a:bodyPr/>
        <a:lstStyle/>
        <a:p>
          <a:endParaRPr lang="en-US"/>
        </a:p>
      </dgm:t>
    </dgm:pt>
    <dgm:pt modelId="{5E748D02-58C6-4A17-9129-24D9CE2E965A}">
      <dgm:prSet/>
      <dgm:spPr/>
      <dgm:t>
        <a:bodyPr/>
        <a:lstStyle/>
        <a:p>
          <a:r>
            <a:rPr lang="en-GB"/>
            <a:t>Measure: Cross-functional collaboration, info sharing</a:t>
          </a:r>
          <a:endParaRPr lang="en-US"/>
        </a:p>
      </dgm:t>
    </dgm:pt>
    <dgm:pt modelId="{5C7B3ADF-2536-49E9-B23A-D7C717BBE0D7}" type="parTrans" cxnId="{1055D376-55D7-4AA9-846B-B197A11F1E2E}">
      <dgm:prSet/>
      <dgm:spPr/>
      <dgm:t>
        <a:bodyPr/>
        <a:lstStyle/>
        <a:p>
          <a:endParaRPr lang="en-US"/>
        </a:p>
      </dgm:t>
    </dgm:pt>
    <dgm:pt modelId="{5FB0D4BF-0C7F-4205-9141-C8BAB70D827F}" type="sibTrans" cxnId="{1055D376-55D7-4AA9-846B-B197A11F1E2E}">
      <dgm:prSet/>
      <dgm:spPr/>
      <dgm:t>
        <a:bodyPr/>
        <a:lstStyle/>
        <a:p>
          <a:endParaRPr lang="en-US"/>
        </a:p>
      </dgm:t>
    </dgm:pt>
    <dgm:pt modelId="{6EF2600C-3136-4E90-81D4-8C7A3C2426CB}">
      <dgm:prSet/>
      <dgm:spPr/>
      <dgm:t>
        <a:bodyPr/>
        <a:lstStyle/>
        <a:p>
          <a:r>
            <a:rPr lang="en-GB"/>
            <a:t>Objective: Break down departmental barriers</a:t>
          </a:r>
          <a:endParaRPr lang="en-US"/>
        </a:p>
      </dgm:t>
    </dgm:pt>
    <dgm:pt modelId="{A244373C-B3AE-43CD-B587-E025717A9DC5}" type="parTrans" cxnId="{05879BD3-3C8F-41B8-A001-BF50B8A2D430}">
      <dgm:prSet/>
      <dgm:spPr/>
      <dgm:t>
        <a:bodyPr/>
        <a:lstStyle/>
        <a:p>
          <a:endParaRPr lang="en-US"/>
        </a:p>
      </dgm:t>
    </dgm:pt>
    <dgm:pt modelId="{920788AD-EC37-4D83-9451-36FD57C1F142}" type="sibTrans" cxnId="{05879BD3-3C8F-41B8-A001-BF50B8A2D430}">
      <dgm:prSet/>
      <dgm:spPr/>
      <dgm:t>
        <a:bodyPr/>
        <a:lstStyle/>
        <a:p>
          <a:endParaRPr lang="en-US"/>
        </a:p>
      </dgm:t>
    </dgm:pt>
    <dgm:pt modelId="{644A79A7-AB18-44D1-9D55-EB90880844DB}">
      <dgm:prSet/>
      <dgm:spPr/>
      <dgm:t>
        <a:bodyPr/>
        <a:lstStyle/>
        <a:p>
          <a:r>
            <a:rPr lang="en-GB"/>
            <a:t>Efficient Administration</a:t>
          </a:r>
          <a:endParaRPr lang="en-US"/>
        </a:p>
      </dgm:t>
    </dgm:pt>
    <dgm:pt modelId="{5B4A83CD-256B-49EC-8BAF-AAC28BD5484E}" type="parTrans" cxnId="{952AFD65-53AD-4458-A986-BAABDB2EF8F9}">
      <dgm:prSet/>
      <dgm:spPr/>
      <dgm:t>
        <a:bodyPr/>
        <a:lstStyle/>
        <a:p>
          <a:endParaRPr lang="en-US"/>
        </a:p>
      </dgm:t>
    </dgm:pt>
    <dgm:pt modelId="{65C174D0-B531-4659-BC0D-552D42068B43}" type="sibTrans" cxnId="{952AFD65-53AD-4458-A986-BAABDB2EF8F9}">
      <dgm:prSet/>
      <dgm:spPr/>
      <dgm:t>
        <a:bodyPr/>
        <a:lstStyle/>
        <a:p>
          <a:endParaRPr lang="en-US"/>
        </a:p>
      </dgm:t>
    </dgm:pt>
    <dgm:pt modelId="{8055E970-7442-4F45-9EFA-68FFF04D15F0}">
      <dgm:prSet/>
      <dgm:spPr/>
      <dgm:t>
        <a:bodyPr/>
        <a:lstStyle/>
        <a:p>
          <a:r>
            <a:rPr lang="en-GB"/>
            <a:t>Measure: User management, moderation, analysis</a:t>
          </a:r>
          <a:endParaRPr lang="en-US"/>
        </a:p>
      </dgm:t>
    </dgm:pt>
    <dgm:pt modelId="{AB5559F6-AA30-4300-9BF7-9A5FD2243977}" type="parTrans" cxnId="{20AA4EE8-CE15-4C48-9B22-4E6A973088C9}">
      <dgm:prSet/>
      <dgm:spPr/>
      <dgm:t>
        <a:bodyPr/>
        <a:lstStyle/>
        <a:p>
          <a:endParaRPr lang="en-US"/>
        </a:p>
      </dgm:t>
    </dgm:pt>
    <dgm:pt modelId="{522B2D75-0102-4112-8A33-2B22830FC10E}" type="sibTrans" cxnId="{20AA4EE8-CE15-4C48-9B22-4E6A973088C9}">
      <dgm:prSet/>
      <dgm:spPr/>
      <dgm:t>
        <a:bodyPr/>
        <a:lstStyle/>
        <a:p>
          <a:endParaRPr lang="en-US"/>
        </a:p>
      </dgm:t>
    </dgm:pt>
    <dgm:pt modelId="{FF6BA7AE-36DC-4231-A82F-B139984A49E3}">
      <dgm:prSet/>
      <dgm:spPr/>
      <dgm:t>
        <a:bodyPr/>
        <a:lstStyle/>
        <a:p>
          <a:r>
            <a:rPr lang="en-GB"/>
            <a:t>Objective: Streamline administration</a:t>
          </a:r>
          <a:endParaRPr lang="en-US"/>
        </a:p>
      </dgm:t>
    </dgm:pt>
    <dgm:pt modelId="{B1E704F2-A298-464D-85D6-EF14EBC681F7}" type="parTrans" cxnId="{29FEA1B5-FDE1-4738-BF5D-86BE13140D1B}">
      <dgm:prSet/>
      <dgm:spPr/>
      <dgm:t>
        <a:bodyPr/>
        <a:lstStyle/>
        <a:p>
          <a:endParaRPr lang="en-US"/>
        </a:p>
      </dgm:t>
    </dgm:pt>
    <dgm:pt modelId="{CE6EB8A4-8A8D-42DE-8EA6-87453E60F3DB}" type="sibTrans" cxnId="{29FEA1B5-FDE1-4738-BF5D-86BE13140D1B}">
      <dgm:prSet/>
      <dgm:spPr/>
      <dgm:t>
        <a:bodyPr/>
        <a:lstStyle/>
        <a:p>
          <a:endParaRPr lang="en-US"/>
        </a:p>
      </dgm:t>
    </dgm:pt>
    <dgm:pt modelId="{8560F9F7-8214-48E8-9D44-61D8DADC33A4}">
      <dgm:prSet/>
      <dgm:spPr/>
      <dgm:t>
        <a:bodyPr/>
        <a:lstStyle/>
        <a:p>
          <a:r>
            <a:rPr lang="en-GB"/>
            <a:t>Effective Recommendations</a:t>
          </a:r>
          <a:endParaRPr lang="en-US"/>
        </a:p>
      </dgm:t>
    </dgm:pt>
    <dgm:pt modelId="{5F91F90B-4150-4246-A823-70050D5F1C30}" type="parTrans" cxnId="{82627626-E8F2-42BC-96EF-FEFBED729BDB}">
      <dgm:prSet/>
      <dgm:spPr/>
      <dgm:t>
        <a:bodyPr/>
        <a:lstStyle/>
        <a:p>
          <a:endParaRPr lang="en-US"/>
        </a:p>
      </dgm:t>
    </dgm:pt>
    <dgm:pt modelId="{1988840A-15B4-4B97-9F33-DDB3957F6A4F}" type="sibTrans" cxnId="{82627626-E8F2-42BC-96EF-FEFBED729BDB}">
      <dgm:prSet/>
      <dgm:spPr/>
      <dgm:t>
        <a:bodyPr/>
        <a:lstStyle/>
        <a:p>
          <a:endParaRPr lang="en-US"/>
        </a:p>
      </dgm:t>
    </dgm:pt>
    <dgm:pt modelId="{6148C29D-CEF6-4EBB-B798-B1D6455C2A64}">
      <dgm:prSet/>
      <dgm:spPr/>
      <dgm:t>
        <a:bodyPr/>
        <a:lstStyle/>
        <a:p>
          <a:r>
            <a:rPr lang="en-GB"/>
            <a:t>Measure: Relevant, useful posts and engagement</a:t>
          </a:r>
          <a:endParaRPr lang="en-US"/>
        </a:p>
      </dgm:t>
    </dgm:pt>
    <dgm:pt modelId="{978E2142-1DB7-46C6-BEA7-4886E32A067D}" type="parTrans" cxnId="{7D6825EE-C4EE-4604-9D8C-CCD63CC1082A}">
      <dgm:prSet/>
      <dgm:spPr/>
      <dgm:t>
        <a:bodyPr/>
        <a:lstStyle/>
        <a:p>
          <a:endParaRPr lang="en-US"/>
        </a:p>
      </dgm:t>
    </dgm:pt>
    <dgm:pt modelId="{8F8E0739-40D9-40E6-AEA8-7B676EDFA041}" type="sibTrans" cxnId="{7D6825EE-C4EE-4604-9D8C-CCD63CC1082A}">
      <dgm:prSet/>
      <dgm:spPr/>
      <dgm:t>
        <a:bodyPr/>
        <a:lstStyle/>
        <a:p>
          <a:endParaRPr lang="en-US"/>
        </a:p>
      </dgm:t>
    </dgm:pt>
    <dgm:pt modelId="{7F590745-E9BD-4947-B2B5-7FF3E80241C3}">
      <dgm:prSet/>
      <dgm:spPr/>
      <dgm:t>
        <a:bodyPr/>
        <a:lstStyle/>
        <a:p>
          <a:r>
            <a:rPr lang="en-GB"/>
            <a:t>Objective: Provide valuable recommendations</a:t>
          </a:r>
          <a:endParaRPr lang="en-US"/>
        </a:p>
      </dgm:t>
    </dgm:pt>
    <dgm:pt modelId="{67A27D98-45F2-46A7-B9D8-D9B9F96D6F97}" type="parTrans" cxnId="{93ECDCB2-9FFD-4D97-870F-673738A931C4}">
      <dgm:prSet/>
      <dgm:spPr/>
      <dgm:t>
        <a:bodyPr/>
        <a:lstStyle/>
        <a:p>
          <a:endParaRPr lang="en-US"/>
        </a:p>
      </dgm:t>
    </dgm:pt>
    <dgm:pt modelId="{341D9A9A-F261-4629-B4F7-8170D5FC569F}" type="sibTrans" cxnId="{93ECDCB2-9FFD-4D97-870F-673738A931C4}">
      <dgm:prSet/>
      <dgm:spPr/>
      <dgm:t>
        <a:bodyPr/>
        <a:lstStyle/>
        <a:p>
          <a:endParaRPr lang="en-US"/>
        </a:p>
      </dgm:t>
    </dgm:pt>
    <dgm:pt modelId="{6C83C3F2-ECCA-426A-818D-B0C3E02E48C5}">
      <dgm:prSet/>
      <dgm:spPr/>
      <dgm:t>
        <a:bodyPr/>
        <a:lstStyle/>
        <a:p>
          <a:r>
            <a:rPr lang="en-GB"/>
            <a:t>Secure and Reliable</a:t>
          </a:r>
          <a:endParaRPr lang="en-US"/>
        </a:p>
      </dgm:t>
    </dgm:pt>
    <dgm:pt modelId="{1033F95F-9447-4365-ABE0-35C719FFA41C}" type="parTrans" cxnId="{89024330-56AA-47F8-BBEF-4D14AD255917}">
      <dgm:prSet/>
      <dgm:spPr/>
      <dgm:t>
        <a:bodyPr/>
        <a:lstStyle/>
        <a:p>
          <a:endParaRPr lang="en-US"/>
        </a:p>
      </dgm:t>
    </dgm:pt>
    <dgm:pt modelId="{AFED2F0A-14E1-44AF-A532-70ECAA717311}" type="sibTrans" cxnId="{89024330-56AA-47F8-BBEF-4D14AD255917}">
      <dgm:prSet/>
      <dgm:spPr/>
      <dgm:t>
        <a:bodyPr/>
        <a:lstStyle/>
        <a:p>
          <a:endParaRPr lang="en-US"/>
        </a:p>
      </dgm:t>
    </dgm:pt>
    <dgm:pt modelId="{0D50C75E-D725-4BAF-8130-B83D548244C8}">
      <dgm:prSet/>
      <dgm:spPr/>
      <dgm:t>
        <a:bodyPr/>
        <a:lstStyle/>
        <a:p>
          <a:r>
            <a:rPr lang="en-GB"/>
            <a:t>Measure: Security, uptime, user trust</a:t>
          </a:r>
          <a:endParaRPr lang="en-US"/>
        </a:p>
      </dgm:t>
    </dgm:pt>
    <dgm:pt modelId="{CE65FEAE-33BC-4E6F-A92D-3BD8E8ACC492}" type="parTrans" cxnId="{BFFEF89B-854A-4C7F-BF52-B491E4A41A8B}">
      <dgm:prSet/>
      <dgm:spPr/>
      <dgm:t>
        <a:bodyPr/>
        <a:lstStyle/>
        <a:p>
          <a:endParaRPr lang="en-US"/>
        </a:p>
      </dgm:t>
    </dgm:pt>
    <dgm:pt modelId="{F84F7616-1914-4130-A742-02052E60C712}" type="sibTrans" cxnId="{BFFEF89B-854A-4C7F-BF52-B491E4A41A8B}">
      <dgm:prSet/>
      <dgm:spPr/>
      <dgm:t>
        <a:bodyPr/>
        <a:lstStyle/>
        <a:p>
          <a:endParaRPr lang="en-US"/>
        </a:p>
      </dgm:t>
    </dgm:pt>
    <dgm:pt modelId="{B2702603-4AB4-4D26-82DE-01309CDBF1BA}">
      <dgm:prSet/>
      <dgm:spPr/>
      <dgm:t>
        <a:bodyPr/>
        <a:lstStyle/>
        <a:p>
          <a:r>
            <a:rPr lang="en-GB"/>
            <a:t>Objective: Ensure platform reliability</a:t>
          </a:r>
          <a:endParaRPr lang="en-US"/>
        </a:p>
      </dgm:t>
    </dgm:pt>
    <dgm:pt modelId="{C2FB584D-D500-414B-901D-B2F678129DC2}" type="parTrans" cxnId="{241A781B-D4AF-44F6-920E-57829391A622}">
      <dgm:prSet/>
      <dgm:spPr/>
      <dgm:t>
        <a:bodyPr/>
        <a:lstStyle/>
        <a:p>
          <a:endParaRPr lang="en-US"/>
        </a:p>
      </dgm:t>
    </dgm:pt>
    <dgm:pt modelId="{2EA0AAFE-DFB8-4CAF-B929-7EB4BC36EB70}" type="sibTrans" cxnId="{241A781B-D4AF-44F6-920E-57829391A622}">
      <dgm:prSet/>
      <dgm:spPr/>
      <dgm:t>
        <a:bodyPr/>
        <a:lstStyle/>
        <a:p>
          <a:endParaRPr lang="en-US"/>
        </a:p>
      </dgm:t>
    </dgm:pt>
    <dgm:pt modelId="{26D12F0A-90D5-4280-9B2A-D3E04B05CAF5}">
      <dgm:prSet/>
      <dgm:spPr/>
      <dgm:t>
        <a:bodyPr/>
        <a:lstStyle/>
        <a:p>
          <a:r>
            <a:rPr lang="en-GB"/>
            <a:t>Scalable</a:t>
          </a:r>
          <a:endParaRPr lang="en-US"/>
        </a:p>
      </dgm:t>
    </dgm:pt>
    <dgm:pt modelId="{CA404DE2-6A41-4EBD-B60C-1326404DE088}" type="parTrans" cxnId="{EF354CFE-7037-4637-A65A-D83DCA80A3DC}">
      <dgm:prSet/>
      <dgm:spPr/>
      <dgm:t>
        <a:bodyPr/>
        <a:lstStyle/>
        <a:p>
          <a:endParaRPr lang="en-US"/>
        </a:p>
      </dgm:t>
    </dgm:pt>
    <dgm:pt modelId="{00EDD39D-DAD5-4093-B571-F9F5C469C262}" type="sibTrans" cxnId="{EF354CFE-7037-4637-A65A-D83DCA80A3DC}">
      <dgm:prSet/>
      <dgm:spPr/>
      <dgm:t>
        <a:bodyPr/>
        <a:lstStyle/>
        <a:p>
          <a:endParaRPr lang="en-US"/>
        </a:p>
      </dgm:t>
    </dgm:pt>
    <dgm:pt modelId="{916FEE33-8962-453D-AAB9-DBE71B4B887A}">
      <dgm:prSet/>
      <dgm:spPr/>
      <dgm:t>
        <a:bodyPr/>
        <a:lstStyle/>
        <a:p>
          <a:r>
            <a:rPr lang="en-GB"/>
            <a:t>Measure: Handling growth, performance</a:t>
          </a:r>
          <a:endParaRPr lang="en-US"/>
        </a:p>
      </dgm:t>
    </dgm:pt>
    <dgm:pt modelId="{3667DCEE-3572-427D-8316-FF981BEAC7F3}" type="parTrans" cxnId="{E72275BF-5FB4-415A-96C7-A8251C9B5165}">
      <dgm:prSet/>
      <dgm:spPr/>
      <dgm:t>
        <a:bodyPr/>
        <a:lstStyle/>
        <a:p>
          <a:endParaRPr lang="en-US"/>
        </a:p>
      </dgm:t>
    </dgm:pt>
    <dgm:pt modelId="{5923EC0E-6192-47A2-8247-E7D1D4C08FA2}" type="sibTrans" cxnId="{E72275BF-5FB4-415A-96C7-A8251C9B5165}">
      <dgm:prSet/>
      <dgm:spPr/>
      <dgm:t>
        <a:bodyPr/>
        <a:lstStyle/>
        <a:p>
          <a:endParaRPr lang="en-US"/>
        </a:p>
      </dgm:t>
    </dgm:pt>
    <dgm:pt modelId="{078618AA-94E2-4EDE-BBB0-1DBCA9E69AE8}">
      <dgm:prSet/>
      <dgm:spPr/>
      <dgm:t>
        <a:bodyPr/>
        <a:lstStyle/>
        <a:p>
          <a:r>
            <a:rPr lang="en-GB"/>
            <a:t>Objective: Support future demands</a:t>
          </a:r>
          <a:endParaRPr lang="en-US"/>
        </a:p>
      </dgm:t>
    </dgm:pt>
    <dgm:pt modelId="{0E7548CE-2210-4E99-965B-E58C21926F72}" type="parTrans" cxnId="{B3B63E0E-8EBF-4563-A6EA-EB6DA54EC771}">
      <dgm:prSet/>
      <dgm:spPr/>
      <dgm:t>
        <a:bodyPr/>
        <a:lstStyle/>
        <a:p>
          <a:endParaRPr lang="en-US"/>
        </a:p>
      </dgm:t>
    </dgm:pt>
    <dgm:pt modelId="{6E36CA33-B084-4DBE-91F8-D258CA3E91DF}" type="sibTrans" cxnId="{B3B63E0E-8EBF-4563-A6EA-EB6DA54EC771}">
      <dgm:prSet/>
      <dgm:spPr/>
      <dgm:t>
        <a:bodyPr/>
        <a:lstStyle/>
        <a:p>
          <a:endParaRPr lang="en-US"/>
        </a:p>
      </dgm:t>
    </dgm:pt>
    <dgm:pt modelId="{CC171C30-E071-436A-B194-A60085B24376}" type="pres">
      <dgm:prSet presAssocID="{1A1874C0-A86A-451C-BDE0-F3605B10D889}" presName="linear" presStyleCnt="0">
        <dgm:presLayoutVars>
          <dgm:animLvl val="lvl"/>
          <dgm:resizeHandles val="exact"/>
        </dgm:presLayoutVars>
      </dgm:prSet>
      <dgm:spPr/>
    </dgm:pt>
    <dgm:pt modelId="{46CC6B49-CB39-4A36-BF9F-EDE30C49AE8B}" type="pres">
      <dgm:prSet presAssocID="{8E2184EE-064C-49C6-B701-346DABBC8CAA}" presName="parentText" presStyleLbl="node1" presStyleIdx="0" presStyleCnt="7">
        <dgm:presLayoutVars>
          <dgm:chMax val="0"/>
          <dgm:bulletEnabled val="1"/>
        </dgm:presLayoutVars>
      </dgm:prSet>
      <dgm:spPr/>
    </dgm:pt>
    <dgm:pt modelId="{F9097A57-19F1-4B6C-9938-2E9CDC21ED41}" type="pres">
      <dgm:prSet presAssocID="{8E2184EE-064C-49C6-B701-346DABBC8CAA}" presName="childText" presStyleLbl="revTx" presStyleIdx="0" presStyleCnt="7">
        <dgm:presLayoutVars>
          <dgm:bulletEnabled val="1"/>
        </dgm:presLayoutVars>
      </dgm:prSet>
      <dgm:spPr/>
    </dgm:pt>
    <dgm:pt modelId="{F8A924BC-D90E-4213-AFF1-781F16C7181E}" type="pres">
      <dgm:prSet presAssocID="{6C8E754F-7C70-44A1-BDFA-F8B2B150C24D}" presName="parentText" presStyleLbl="node1" presStyleIdx="1" presStyleCnt="7">
        <dgm:presLayoutVars>
          <dgm:chMax val="0"/>
          <dgm:bulletEnabled val="1"/>
        </dgm:presLayoutVars>
      </dgm:prSet>
      <dgm:spPr/>
    </dgm:pt>
    <dgm:pt modelId="{B6AB776B-3268-4DAF-A0E3-52F2C0DBA03C}" type="pres">
      <dgm:prSet presAssocID="{6C8E754F-7C70-44A1-BDFA-F8B2B150C24D}" presName="childText" presStyleLbl="revTx" presStyleIdx="1" presStyleCnt="7">
        <dgm:presLayoutVars>
          <dgm:bulletEnabled val="1"/>
        </dgm:presLayoutVars>
      </dgm:prSet>
      <dgm:spPr/>
    </dgm:pt>
    <dgm:pt modelId="{249931AB-8B0F-42C8-8CF0-6576F6DA901B}" type="pres">
      <dgm:prSet presAssocID="{6EB499BF-167C-43AA-9A47-68F793D5A339}" presName="parentText" presStyleLbl="node1" presStyleIdx="2" presStyleCnt="7">
        <dgm:presLayoutVars>
          <dgm:chMax val="0"/>
          <dgm:bulletEnabled val="1"/>
        </dgm:presLayoutVars>
      </dgm:prSet>
      <dgm:spPr/>
    </dgm:pt>
    <dgm:pt modelId="{F166BB01-7434-445D-9C8E-9F3CD55BB259}" type="pres">
      <dgm:prSet presAssocID="{6EB499BF-167C-43AA-9A47-68F793D5A339}" presName="childText" presStyleLbl="revTx" presStyleIdx="2" presStyleCnt="7">
        <dgm:presLayoutVars>
          <dgm:bulletEnabled val="1"/>
        </dgm:presLayoutVars>
      </dgm:prSet>
      <dgm:spPr/>
    </dgm:pt>
    <dgm:pt modelId="{6F179F4E-509C-45FB-9E44-408223D2B107}" type="pres">
      <dgm:prSet presAssocID="{644A79A7-AB18-44D1-9D55-EB90880844DB}" presName="parentText" presStyleLbl="node1" presStyleIdx="3" presStyleCnt="7">
        <dgm:presLayoutVars>
          <dgm:chMax val="0"/>
          <dgm:bulletEnabled val="1"/>
        </dgm:presLayoutVars>
      </dgm:prSet>
      <dgm:spPr/>
    </dgm:pt>
    <dgm:pt modelId="{0F7DF083-051C-4D6C-836C-8A38B237B722}" type="pres">
      <dgm:prSet presAssocID="{644A79A7-AB18-44D1-9D55-EB90880844DB}" presName="childText" presStyleLbl="revTx" presStyleIdx="3" presStyleCnt="7">
        <dgm:presLayoutVars>
          <dgm:bulletEnabled val="1"/>
        </dgm:presLayoutVars>
      </dgm:prSet>
      <dgm:spPr/>
    </dgm:pt>
    <dgm:pt modelId="{7E4344DA-FAEB-4C49-8019-406932B7F3BD}" type="pres">
      <dgm:prSet presAssocID="{8560F9F7-8214-48E8-9D44-61D8DADC33A4}" presName="parentText" presStyleLbl="node1" presStyleIdx="4" presStyleCnt="7">
        <dgm:presLayoutVars>
          <dgm:chMax val="0"/>
          <dgm:bulletEnabled val="1"/>
        </dgm:presLayoutVars>
      </dgm:prSet>
      <dgm:spPr/>
    </dgm:pt>
    <dgm:pt modelId="{42669769-9FE7-4F94-ABB5-6FA7D9A1ADF1}" type="pres">
      <dgm:prSet presAssocID="{8560F9F7-8214-48E8-9D44-61D8DADC33A4}" presName="childText" presStyleLbl="revTx" presStyleIdx="4" presStyleCnt="7">
        <dgm:presLayoutVars>
          <dgm:bulletEnabled val="1"/>
        </dgm:presLayoutVars>
      </dgm:prSet>
      <dgm:spPr/>
    </dgm:pt>
    <dgm:pt modelId="{3382C009-1C11-4707-9C7C-082B6C3DD60F}" type="pres">
      <dgm:prSet presAssocID="{6C83C3F2-ECCA-426A-818D-B0C3E02E48C5}" presName="parentText" presStyleLbl="node1" presStyleIdx="5" presStyleCnt="7">
        <dgm:presLayoutVars>
          <dgm:chMax val="0"/>
          <dgm:bulletEnabled val="1"/>
        </dgm:presLayoutVars>
      </dgm:prSet>
      <dgm:spPr/>
    </dgm:pt>
    <dgm:pt modelId="{BB1701C0-2665-4A61-A5F6-E4ECA482B608}" type="pres">
      <dgm:prSet presAssocID="{6C83C3F2-ECCA-426A-818D-B0C3E02E48C5}" presName="childText" presStyleLbl="revTx" presStyleIdx="5" presStyleCnt="7">
        <dgm:presLayoutVars>
          <dgm:bulletEnabled val="1"/>
        </dgm:presLayoutVars>
      </dgm:prSet>
      <dgm:spPr/>
    </dgm:pt>
    <dgm:pt modelId="{BD2EFAF0-0C71-4C67-84A4-639E74227B8F}" type="pres">
      <dgm:prSet presAssocID="{26D12F0A-90D5-4280-9B2A-D3E04B05CAF5}" presName="parentText" presStyleLbl="node1" presStyleIdx="6" presStyleCnt="7">
        <dgm:presLayoutVars>
          <dgm:chMax val="0"/>
          <dgm:bulletEnabled val="1"/>
        </dgm:presLayoutVars>
      </dgm:prSet>
      <dgm:spPr/>
    </dgm:pt>
    <dgm:pt modelId="{7F43407C-AF1A-4AE6-A434-CF80733EA277}" type="pres">
      <dgm:prSet presAssocID="{26D12F0A-90D5-4280-9B2A-D3E04B05CAF5}" presName="childText" presStyleLbl="revTx" presStyleIdx="6" presStyleCnt="7">
        <dgm:presLayoutVars>
          <dgm:bulletEnabled val="1"/>
        </dgm:presLayoutVars>
      </dgm:prSet>
      <dgm:spPr/>
    </dgm:pt>
  </dgm:ptLst>
  <dgm:cxnLst>
    <dgm:cxn modelId="{8593E405-A766-44DD-985F-D0ADBD0DE0BA}" type="presOf" srcId="{8E2184EE-064C-49C6-B701-346DABBC8CAA}" destId="{46CC6B49-CB39-4A36-BF9F-EDE30C49AE8B}" srcOrd="0" destOrd="0" presId="urn:microsoft.com/office/officeart/2005/8/layout/vList2"/>
    <dgm:cxn modelId="{B3B63E0E-8EBF-4563-A6EA-EB6DA54EC771}" srcId="{26D12F0A-90D5-4280-9B2A-D3E04B05CAF5}" destId="{078618AA-94E2-4EDE-BBB0-1DBCA9E69AE8}" srcOrd="1" destOrd="0" parTransId="{0E7548CE-2210-4E99-965B-E58C21926F72}" sibTransId="{6E36CA33-B084-4DBE-91F8-D258CA3E91DF}"/>
    <dgm:cxn modelId="{A6D03813-B095-4F0A-9C46-74F649AAB91E}" type="presOf" srcId="{FF6BA7AE-36DC-4231-A82F-B139984A49E3}" destId="{0F7DF083-051C-4D6C-836C-8A38B237B722}" srcOrd="0" destOrd="1" presId="urn:microsoft.com/office/officeart/2005/8/layout/vList2"/>
    <dgm:cxn modelId="{BABD9C14-6A92-455C-B7F5-2DF8AA6EB811}" type="presOf" srcId="{7F590745-E9BD-4947-B2B5-7FF3E80241C3}" destId="{42669769-9FE7-4F94-ABB5-6FA7D9A1ADF1}" srcOrd="0" destOrd="1" presId="urn:microsoft.com/office/officeart/2005/8/layout/vList2"/>
    <dgm:cxn modelId="{97747019-776F-443D-939A-CE51F2AFDC5B}" type="presOf" srcId="{26D12F0A-90D5-4280-9B2A-D3E04B05CAF5}" destId="{BD2EFAF0-0C71-4C67-84A4-639E74227B8F}" srcOrd="0" destOrd="0" presId="urn:microsoft.com/office/officeart/2005/8/layout/vList2"/>
    <dgm:cxn modelId="{241A781B-D4AF-44F6-920E-57829391A622}" srcId="{6C83C3F2-ECCA-426A-818D-B0C3E02E48C5}" destId="{B2702603-4AB4-4D26-82DE-01309CDBF1BA}" srcOrd="1" destOrd="0" parTransId="{C2FB584D-D500-414B-901D-B2F678129DC2}" sibTransId="{2EA0AAFE-DFB8-4CAF-B929-7EB4BC36EB70}"/>
    <dgm:cxn modelId="{A568CC1B-8421-48ED-9AD4-857B092A3132}" srcId="{1A1874C0-A86A-451C-BDE0-F3605B10D889}" destId="{6C8E754F-7C70-44A1-BDFA-F8B2B150C24D}" srcOrd="1" destOrd="0" parTransId="{6292784B-42B2-4CF7-BEA4-953D117FEE16}" sibTransId="{6DE1B1E3-9A14-4F18-9C7D-0F06C4724AAA}"/>
    <dgm:cxn modelId="{51703720-68C4-4E7D-8C52-DF7C90601F22}" srcId="{1A1874C0-A86A-451C-BDE0-F3605B10D889}" destId="{8E2184EE-064C-49C6-B701-346DABBC8CAA}" srcOrd="0" destOrd="0" parTransId="{F8FB5168-A91C-41A4-BA90-2844539036C0}" sibTransId="{7AEC4101-F5CC-4672-96C1-938C54ECD502}"/>
    <dgm:cxn modelId="{E953CE21-769D-4053-A82E-F7260947D520}" type="presOf" srcId="{0D50C75E-D725-4BAF-8130-B83D548244C8}" destId="{BB1701C0-2665-4A61-A5F6-E4ECA482B608}" srcOrd="0" destOrd="0" presId="urn:microsoft.com/office/officeart/2005/8/layout/vList2"/>
    <dgm:cxn modelId="{832D2225-8C88-431B-9C4A-828A3D5B0180}" type="presOf" srcId="{B2702603-4AB4-4D26-82DE-01309CDBF1BA}" destId="{BB1701C0-2665-4A61-A5F6-E4ECA482B608}" srcOrd="0" destOrd="1" presId="urn:microsoft.com/office/officeart/2005/8/layout/vList2"/>
    <dgm:cxn modelId="{82627626-E8F2-42BC-96EF-FEFBED729BDB}" srcId="{1A1874C0-A86A-451C-BDE0-F3605B10D889}" destId="{8560F9F7-8214-48E8-9D44-61D8DADC33A4}" srcOrd="4" destOrd="0" parTransId="{5F91F90B-4150-4246-A823-70050D5F1C30}" sibTransId="{1988840A-15B4-4B97-9F33-DDB3957F6A4F}"/>
    <dgm:cxn modelId="{89024330-56AA-47F8-BBEF-4D14AD255917}" srcId="{1A1874C0-A86A-451C-BDE0-F3605B10D889}" destId="{6C83C3F2-ECCA-426A-818D-B0C3E02E48C5}" srcOrd="5" destOrd="0" parTransId="{1033F95F-9447-4365-ABE0-35C719FFA41C}" sibTransId="{AFED2F0A-14E1-44AF-A532-70ECAA717311}"/>
    <dgm:cxn modelId="{D6BA815F-21FE-44A0-BB69-B7282F1CF4D4}" type="presOf" srcId="{8055E970-7442-4F45-9EFA-68FFF04D15F0}" destId="{0F7DF083-051C-4D6C-836C-8A38B237B722}" srcOrd="0" destOrd="0" presId="urn:microsoft.com/office/officeart/2005/8/layout/vList2"/>
    <dgm:cxn modelId="{9A150242-0130-408A-A455-787127676CD1}" type="presOf" srcId="{AC2A4A8A-BE3E-4FD3-889A-8AD976803EED}" destId="{B6AB776B-3268-4DAF-A0E3-52F2C0DBA03C}" srcOrd="0" destOrd="0" presId="urn:microsoft.com/office/officeart/2005/8/layout/vList2"/>
    <dgm:cxn modelId="{952AFD65-53AD-4458-A986-BAABDB2EF8F9}" srcId="{1A1874C0-A86A-451C-BDE0-F3605B10D889}" destId="{644A79A7-AB18-44D1-9D55-EB90880844DB}" srcOrd="3" destOrd="0" parTransId="{5B4A83CD-256B-49EC-8BAF-AAC28BD5484E}" sibTransId="{65C174D0-B531-4659-BC0D-552D42068B43}"/>
    <dgm:cxn modelId="{9F7B1566-2C83-4995-B57A-824144BDCB74}" type="presOf" srcId="{13099F69-924C-4A13-8765-DE31F9D5AB74}" destId="{F9097A57-19F1-4B6C-9938-2E9CDC21ED41}" srcOrd="0" destOrd="0" presId="urn:microsoft.com/office/officeart/2005/8/layout/vList2"/>
    <dgm:cxn modelId="{9344BC67-FAAC-41F2-9D04-D7F0B3C2C5D8}" srcId="{6C8E754F-7C70-44A1-BDFA-F8B2B150C24D}" destId="{AC2A4A8A-BE3E-4FD3-889A-8AD976803EED}" srcOrd="0" destOrd="0" parTransId="{0EB69609-E366-4F73-A96A-E9AE5BF68D3E}" sibTransId="{0F465387-F91A-4B30-9488-19636785D60C}"/>
    <dgm:cxn modelId="{1055D376-55D7-4AA9-846B-B197A11F1E2E}" srcId="{6EB499BF-167C-43AA-9A47-68F793D5A339}" destId="{5E748D02-58C6-4A17-9129-24D9CE2E965A}" srcOrd="0" destOrd="0" parTransId="{5C7B3ADF-2536-49E9-B23A-D7C717BBE0D7}" sibTransId="{5FB0D4BF-0C7F-4205-9141-C8BAB70D827F}"/>
    <dgm:cxn modelId="{78836B78-5008-4198-B44B-70EEF6F31729}" type="presOf" srcId="{6148C29D-CEF6-4EBB-B798-B1D6455C2A64}" destId="{42669769-9FE7-4F94-ABB5-6FA7D9A1ADF1}" srcOrd="0" destOrd="0" presId="urn:microsoft.com/office/officeart/2005/8/layout/vList2"/>
    <dgm:cxn modelId="{E34F177B-A46D-4247-9967-BDD46C737B20}" type="presOf" srcId="{4AA3CE8E-B458-4C3D-BB81-68069467CE7F}" destId="{B6AB776B-3268-4DAF-A0E3-52F2C0DBA03C}" srcOrd="0" destOrd="1" presId="urn:microsoft.com/office/officeart/2005/8/layout/vList2"/>
    <dgm:cxn modelId="{0F40B280-468E-4226-B622-004FE8F66019}" type="presOf" srcId="{5C8F982A-8CB7-40EE-AAED-8F139C46A374}" destId="{F9097A57-19F1-4B6C-9938-2E9CDC21ED41}" srcOrd="0" destOrd="1" presId="urn:microsoft.com/office/officeart/2005/8/layout/vList2"/>
    <dgm:cxn modelId="{25AE9987-A92E-4754-8907-D16BA3DB7066}" type="presOf" srcId="{1A1874C0-A86A-451C-BDE0-F3605B10D889}" destId="{CC171C30-E071-436A-B194-A60085B24376}" srcOrd="0" destOrd="0" presId="urn:microsoft.com/office/officeart/2005/8/layout/vList2"/>
    <dgm:cxn modelId="{EDB21F88-5537-4358-ADE1-6F6A7EAEA89D}" type="presOf" srcId="{6C8E754F-7C70-44A1-BDFA-F8B2B150C24D}" destId="{F8A924BC-D90E-4213-AFF1-781F16C7181E}" srcOrd="0" destOrd="0" presId="urn:microsoft.com/office/officeart/2005/8/layout/vList2"/>
    <dgm:cxn modelId="{3F133A8A-C01D-4D56-A458-ABBA67969C75}" type="presOf" srcId="{078618AA-94E2-4EDE-BBB0-1DBCA9E69AE8}" destId="{7F43407C-AF1A-4AE6-A434-CF80733EA277}" srcOrd="0" destOrd="1" presId="urn:microsoft.com/office/officeart/2005/8/layout/vList2"/>
    <dgm:cxn modelId="{0CA6208C-F18E-4843-AE9B-3A2FB916F9C7}" type="presOf" srcId="{5E748D02-58C6-4A17-9129-24D9CE2E965A}" destId="{F166BB01-7434-445D-9C8E-9F3CD55BB259}" srcOrd="0" destOrd="0" presId="urn:microsoft.com/office/officeart/2005/8/layout/vList2"/>
    <dgm:cxn modelId="{5BB5D28C-2C87-4BA4-AA5B-70DF9B5BECE9}" type="presOf" srcId="{6EB499BF-167C-43AA-9A47-68F793D5A339}" destId="{249931AB-8B0F-42C8-8CF0-6576F6DA901B}" srcOrd="0" destOrd="0" presId="urn:microsoft.com/office/officeart/2005/8/layout/vList2"/>
    <dgm:cxn modelId="{33C9C793-B21A-4866-9B6A-F4A96C209B97}" srcId="{8E2184EE-064C-49C6-B701-346DABBC8CAA}" destId="{5C8F982A-8CB7-40EE-AAED-8F139C46A374}" srcOrd="1" destOrd="0" parTransId="{02360CAE-E9DE-4FDE-BD08-13EFD0EB8467}" sibTransId="{AFDC9CAE-564A-4C2B-A4AC-731265979B10}"/>
    <dgm:cxn modelId="{29802198-CAB3-46B5-B875-D88762A4805F}" type="presOf" srcId="{6EF2600C-3136-4E90-81D4-8C7A3C2426CB}" destId="{F166BB01-7434-445D-9C8E-9F3CD55BB259}" srcOrd="0" destOrd="1" presId="urn:microsoft.com/office/officeart/2005/8/layout/vList2"/>
    <dgm:cxn modelId="{524C589A-073D-4885-BFB1-40292436FEC8}" srcId="{6C8E754F-7C70-44A1-BDFA-F8B2B150C24D}" destId="{4AA3CE8E-B458-4C3D-BB81-68069467CE7F}" srcOrd="1" destOrd="0" parTransId="{DC62072C-BAD2-4F75-B3A8-59013F5C35D4}" sibTransId="{53825E68-E486-4BD6-995D-B3129F9DF16B}"/>
    <dgm:cxn modelId="{BFFEF89B-854A-4C7F-BF52-B491E4A41A8B}" srcId="{6C83C3F2-ECCA-426A-818D-B0C3E02E48C5}" destId="{0D50C75E-D725-4BAF-8130-B83D548244C8}" srcOrd="0" destOrd="0" parTransId="{CE65FEAE-33BC-4E6F-A92D-3BD8E8ACC492}" sibTransId="{F84F7616-1914-4130-A742-02052E60C712}"/>
    <dgm:cxn modelId="{93ECDCB2-9FFD-4D97-870F-673738A931C4}" srcId="{8560F9F7-8214-48E8-9D44-61D8DADC33A4}" destId="{7F590745-E9BD-4947-B2B5-7FF3E80241C3}" srcOrd="1" destOrd="0" parTransId="{67A27D98-45F2-46A7-B9D8-D9B9F96D6F97}" sibTransId="{341D9A9A-F261-4629-B4F7-8170D5FC569F}"/>
    <dgm:cxn modelId="{385906B4-63CD-4D09-AD46-9295006C5166}" type="presOf" srcId="{6C83C3F2-ECCA-426A-818D-B0C3E02E48C5}" destId="{3382C009-1C11-4707-9C7C-082B6C3DD60F}" srcOrd="0" destOrd="0" presId="urn:microsoft.com/office/officeart/2005/8/layout/vList2"/>
    <dgm:cxn modelId="{29FEA1B5-FDE1-4738-BF5D-86BE13140D1B}" srcId="{644A79A7-AB18-44D1-9D55-EB90880844DB}" destId="{FF6BA7AE-36DC-4231-A82F-B139984A49E3}" srcOrd="1" destOrd="0" parTransId="{B1E704F2-A298-464D-85D6-EF14EBC681F7}" sibTransId="{CE6EB8A4-8A8D-42DE-8EA6-87453E60F3DB}"/>
    <dgm:cxn modelId="{E72275BF-5FB4-415A-96C7-A8251C9B5165}" srcId="{26D12F0A-90D5-4280-9B2A-D3E04B05CAF5}" destId="{916FEE33-8962-453D-AAB9-DBE71B4B887A}" srcOrd="0" destOrd="0" parTransId="{3667DCEE-3572-427D-8316-FF981BEAC7F3}" sibTransId="{5923EC0E-6192-47A2-8247-E7D1D4C08FA2}"/>
    <dgm:cxn modelId="{D7EC47C1-510F-4D69-925D-4A622FD79CFD}" type="presOf" srcId="{916FEE33-8962-453D-AAB9-DBE71B4B887A}" destId="{7F43407C-AF1A-4AE6-A434-CF80733EA277}" srcOrd="0" destOrd="0" presId="urn:microsoft.com/office/officeart/2005/8/layout/vList2"/>
    <dgm:cxn modelId="{EF4B5DD1-0269-44D6-A3DE-CCFF97DE9EBF}" type="presOf" srcId="{8560F9F7-8214-48E8-9D44-61D8DADC33A4}" destId="{7E4344DA-FAEB-4C49-8019-406932B7F3BD}" srcOrd="0" destOrd="0" presId="urn:microsoft.com/office/officeart/2005/8/layout/vList2"/>
    <dgm:cxn modelId="{05879BD3-3C8F-41B8-A001-BF50B8A2D430}" srcId="{6EB499BF-167C-43AA-9A47-68F793D5A339}" destId="{6EF2600C-3136-4E90-81D4-8C7A3C2426CB}" srcOrd="1" destOrd="0" parTransId="{A244373C-B3AE-43CD-B587-E025717A9DC5}" sibTransId="{920788AD-EC37-4D83-9451-36FD57C1F142}"/>
    <dgm:cxn modelId="{57B60AE0-CA4B-4258-87B0-FAAB10665AB2}" srcId="{1A1874C0-A86A-451C-BDE0-F3605B10D889}" destId="{6EB499BF-167C-43AA-9A47-68F793D5A339}" srcOrd="2" destOrd="0" parTransId="{5EBE1538-5ACE-4DF4-A7A8-F413A0667E55}" sibTransId="{AA7B5427-2BEF-4F36-81A5-6CA858B98172}"/>
    <dgm:cxn modelId="{20AA4EE8-CE15-4C48-9B22-4E6A973088C9}" srcId="{644A79A7-AB18-44D1-9D55-EB90880844DB}" destId="{8055E970-7442-4F45-9EFA-68FFF04D15F0}" srcOrd="0" destOrd="0" parTransId="{AB5559F6-AA30-4300-9BF7-9A5FD2243977}" sibTransId="{522B2D75-0102-4112-8A33-2B22830FC10E}"/>
    <dgm:cxn modelId="{7D6825EE-C4EE-4604-9D8C-CCD63CC1082A}" srcId="{8560F9F7-8214-48E8-9D44-61D8DADC33A4}" destId="{6148C29D-CEF6-4EBB-B798-B1D6455C2A64}" srcOrd="0" destOrd="0" parTransId="{978E2142-1DB7-46C6-BEA7-4886E32A067D}" sibTransId="{8F8E0739-40D9-40E6-AEA8-7B676EDFA041}"/>
    <dgm:cxn modelId="{532E8CF0-9007-4477-928F-4E123C47A465}" type="presOf" srcId="{644A79A7-AB18-44D1-9D55-EB90880844DB}" destId="{6F179F4E-509C-45FB-9E44-408223D2B107}" srcOrd="0" destOrd="0" presId="urn:microsoft.com/office/officeart/2005/8/layout/vList2"/>
    <dgm:cxn modelId="{CEB8ABF7-0A38-4A56-8603-831F4AE214C3}" srcId="{8E2184EE-064C-49C6-B701-346DABBC8CAA}" destId="{13099F69-924C-4A13-8765-DE31F9D5AB74}" srcOrd="0" destOrd="0" parTransId="{F5730DF9-7492-4569-851D-73F67A98BC82}" sibTransId="{4426116C-6E63-4C4E-9309-864AC6E915D1}"/>
    <dgm:cxn modelId="{EF354CFE-7037-4637-A65A-D83DCA80A3DC}" srcId="{1A1874C0-A86A-451C-BDE0-F3605B10D889}" destId="{26D12F0A-90D5-4280-9B2A-D3E04B05CAF5}" srcOrd="6" destOrd="0" parTransId="{CA404DE2-6A41-4EBD-B60C-1326404DE088}" sibTransId="{00EDD39D-DAD5-4093-B571-F9F5C469C262}"/>
    <dgm:cxn modelId="{F8A63B7A-6233-4F92-9BC7-9CB87D854B41}" type="presParOf" srcId="{CC171C30-E071-436A-B194-A60085B24376}" destId="{46CC6B49-CB39-4A36-BF9F-EDE30C49AE8B}" srcOrd="0" destOrd="0" presId="urn:microsoft.com/office/officeart/2005/8/layout/vList2"/>
    <dgm:cxn modelId="{667A790D-5390-4664-A5B1-52EC74457D63}" type="presParOf" srcId="{CC171C30-E071-436A-B194-A60085B24376}" destId="{F9097A57-19F1-4B6C-9938-2E9CDC21ED41}" srcOrd="1" destOrd="0" presId="urn:microsoft.com/office/officeart/2005/8/layout/vList2"/>
    <dgm:cxn modelId="{71014504-D29A-4FF8-ABDB-952761D3EBF7}" type="presParOf" srcId="{CC171C30-E071-436A-B194-A60085B24376}" destId="{F8A924BC-D90E-4213-AFF1-781F16C7181E}" srcOrd="2" destOrd="0" presId="urn:microsoft.com/office/officeart/2005/8/layout/vList2"/>
    <dgm:cxn modelId="{5CCBAF73-74CF-4B2F-BA87-F27EC1F97787}" type="presParOf" srcId="{CC171C30-E071-436A-B194-A60085B24376}" destId="{B6AB776B-3268-4DAF-A0E3-52F2C0DBA03C}" srcOrd="3" destOrd="0" presId="urn:microsoft.com/office/officeart/2005/8/layout/vList2"/>
    <dgm:cxn modelId="{1A2004EF-8649-439D-AE3D-EEEB0D1A4646}" type="presParOf" srcId="{CC171C30-E071-436A-B194-A60085B24376}" destId="{249931AB-8B0F-42C8-8CF0-6576F6DA901B}" srcOrd="4" destOrd="0" presId="urn:microsoft.com/office/officeart/2005/8/layout/vList2"/>
    <dgm:cxn modelId="{C96D9C89-C81F-4A93-B93C-DF7C505C5250}" type="presParOf" srcId="{CC171C30-E071-436A-B194-A60085B24376}" destId="{F166BB01-7434-445D-9C8E-9F3CD55BB259}" srcOrd="5" destOrd="0" presId="urn:microsoft.com/office/officeart/2005/8/layout/vList2"/>
    <dgm:cxn modelId="{474A5F68-EAB4-4E69-8505-1A9A75C0E413}" type="presParOf" srcId="{CC171C30-E071-436A-B194-A60085B24376}" destId="{6F179F4E-509C-45FB-9E44-408223D2B107}" srcOrd="6" destOrd="0" presId="urn:microsoft.com/office/officeart/2005/8/layout/vList2"/>
    <dgm:cxn modelId="{353D76F3-C951-41EB-A3C1-F2F5BF647ED7}" type="presParOf" srcId="{CC171C30-E071-436A-B194-A60085B24376}" destId="{0F7DF083-051C-4D6C-836C-8A38B237B722}" srcOrd="7" destOrd="0" presId="urn:microsoft.com/office/officeart/2005/8/layout/vList2"/>
    <dgm:cxn modelId="{4144C2CB-6575-4B65-AEC8-DAAA6F983B88}" type="presParOf" srcId="{CC171C30-E071-436A-B194-A60085B24376}" destId="{7E4344DA-FAEB-4C49-8019-406932B7F3BD}" srcOrd="8" destOrd="0" presId="urn:microsoft.com/office/officeart/2005/8/layout/vList2"/>
    <dgm:cxn modelId="{1DBCF93C-40CA-4C5A-BE23-8A39E2D0E5A5}" type="presParOf" srcId="{CC171C30-E071-436A-B194-A60085B24376}" destId="{42669769-9FE7-4F94-ABB5-6FA7D9A1ADF1}" srcOrd="9" destOrd="0" presId="urn:microsoft.com/office/officeart/2005/8/layout/vList2"/>
    <dgm:cxn modelId="{6731612F-0ABC-4D21-80D6-5AC89ACA400C}" type="presParOf" srcId="{CC171C30-E071-436A-B194-A60085B24376}" destId="{3382C009-1C11-4707-9C7C-082B6C3DD60F}" srcOrd="10" destOrd="0" presId="urn:microsoft.com/office/officeart/2005/8/layout/vList2"/>
    <dgm:cxn modelId="{25E095C1-C150-41F1-9ACB-CA2E38B72442}" type="presParOf" srcId="{CC171C30-E071-436A-B194-A60085B24376}" destId="{BB1701C0-2665-4A61-A5F6-E4ECA482B608}" srcOrd="11" destOrd="0" presId="urn:microsoft.com/office/officeart/2005/8/layout/vList2"/>
    <dgm:cxn modelId="{B2D62C92-7FA3-4982-B3F2-68F0E550E3DB}" type="presParOf" srcId="{CC171C30-E071-436A-B194-A60085B24376}" destId="{BD2EFAF0-0C71-4C67-84A4-639E74227B8F}" srcOrd="12" destOrd="0" presId="urn:microsoft.com/office/officeart/2005/8/layout/vList2"/>
    <dgm:cxn modelId="{0540CB99-E4F0-46C2-AEF6-CF8CE8432C00}" type="presParOf" srcId="{CC171C30-E071-436A-B194-A60085B24376}" destId="{7F43407C-AF1A-4AE6-A434-CF80733EA277}" srcOrd="1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6FC6A6-B8E9-4C88-8731-CFF69B072A54}">
      <dsp:nvSpPr>
        <dsp:cNvPr id="0" name=""/>
        <dsp:cNvSpPr/>
      </dsp:nvSpPr>
      <dsp:spPr>
        <a:xfrm>
          <a:off x="662934" y="270958"/>
          <a:ext cx="965654" cy="965654"/>
        </a:xfrm>
        <a:prstGeom prst="rect">
          <a:avLst/>
        </a:prstGeom>
        <a:blipFill>
          <a:blip xmlns:r="http://schemas.openxmlformats.org/officeDocument/2006/relationships" r:embed="rId1">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805CFE-5FC5-441B-A664-F765F1B97B09}">
      <dsp:nvSpPr>
        <dsp:cNvPr id="0" name=""/>
        <dsp:cNvSpPr/>
      </dsp:nvSpPr>
      <dsp:spPr>
        <a:xfrm>
          <a:off x="72812"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Reduced duplication of effort</a:t>
          </a:r>
          <a:endParaRPr lang="en-US" sz="1800" kern="1200" dirty="0"/>
        </a:p>
      </dsp:txBody>
      <dsp:txXfrm>
        <a:off x="72812" y="1534152"/>
        <a:ext cx="2145899" cy="720000"/>
      </dsp:txXfrm>
    </dsp:sp>
    <dsp:sp modelId="{9BE06DD5-78A0-47BA-B21B-2B7F3805ADFC}">
      <dsp:nvSpPr>
        <dsp:cNvPr id="0" name=""/>
        <dsp:cNvSpPr/>
      </dsp:nvSpPr>
      <dsp:spPr>
        <a:xfrm>
          <a:off x="3184366" y="270958"/>
          <a:ext cx="965654" cy="965654"/>
        </a:xfrm>
        <a:prstGeom prst="rect">
          <a:avLst/>
        </a:prstGeom>
        <a:blipFill>
          <a:blip xmlns:r="http://schemas.openxmlformats.org/officeDocument/2006/relationships" r:embed="rId3">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C4942C-F9A0-469A-B1C7-A511584ACB2C}">
      <dsp:nvSpPr>
        <dsp:cNvPr id="0" name=""/>
        <dsp:cNvSpPr/>
      </dsp:nvSpPr>
      <dsp:spPr>
        <a:xfrm>
          <a:off x="2594243"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Reduction of silos </a:t>
          </a:r>
        </a:p>
        <a:p>
          <a:pPr marL="0" lvl="0" indent="0" algn="ctr" defTabSz="800100">
            <a:lnSpc>
              <a:spcPct val="90000"/>
            </a:lnSpc>
            <a:spcBef>
              <a:spcPct val="0"/>
            </a:spcBef>
            <a:spcAft>
              <a:spcPct val="35000"/>
            </a:spcAft>
            <a:buNone/>
          </a:pPr>
          <a:r>
            <a:rPr lang="en-US" sz="1800" kern="1200" dirty="0"/>
            <a:t>of department</a:t>
          </a:r>
        </a:p>
      </dsp:txBody>
      <dsp:txXfrm>
        <a:off x="2594243" y="1534152"/>
        <a:ext cx="2145899" cy="720000"/>
      </dsp:txXfrm>
    </dsp:sp>
    <dsp:sp modelId="{161EF049-34BD-4E8F-95AA-ADC2184CA9FE}">
      <dsp:nvSpPr>
        <dsp:cNvPr id="0" name=""/>
        <dsp:cNvSpPr/>
      </dsp:nvSpPr>
      <dsp:spPr>
        <a:xfrm>
          <a:off x="5705797" y="270958"/>
          <a:ext cx="965654" cy="965654"/>
        </a:xfrm>
        <a:prstGeom prst="rect">
          <a:avLst/>
        </a:prstGeom>
        <a:blipFill>
          <a:blip xmlns:r="http://schemas.openxmlformats.org/officeDocument/2006/relationships" r:embed="rId5">
            <a:duotone>
              <a:prstClr val="black"/>
              <a:schemeClr val="accent1">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F1B2959-E355-4841-97F7-B59B75717409}">
      <dsp:nvSpPr>
        <dsp:cNvPr id="0" name=""/>
        <dsp:cNvSpPr/>
      </dsp:nvSpPr>
      <dsp:spPr>
        <a:xfrm>
          <a:off x="5115675" y="1534152"/>
          <a:ext cx="21458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GB" sz="1800" kern="1200" dirty="0"/>
            <a:t>Increased collaboration</a:t>
          </a:r>
          <a:endParaRPr lang="en-US" sz="1800" kern="1200" dirty="0"/>
        </a:p>
      </dsp:txBody>
      <dsp:txXfrm>
        <a:off x="5115675" y="1534152"/>
        <a:ext cx="2145899"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3AA859-FF6E-4265-A65E-1E70DEDF8D45}">
      <dsp:nvSpPr>
        <dsp:cNvPr id="0" name=""/>
        <dsp:cNvSpPr/>
      </dsp:nvSpPr>
      <dsp:spPr>
        <a:xfrm>
          <a:off x="1396" y="411646"/>
          <a:ext cx="710476" cy="710476"/>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779329-96FD-4439-9F93-2AE84B394B30}">
      <dsp:nvSpPr>
        <dsp:cNvPr id="0" name=""/>
        <dsp:cNvSpPr/>
      </dsp:nvSpPr>
      <dsp:spPr>
        <a:xfrm>
          <a:off x="150596" y="560846"/>
          <a:ext cx="412076" cy="4120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477DBE-01AC-4E7F-B70A-332C33D65129}">
      <dsp:nvSpPr>
        <dsp:cNvPr id="0" name=""/>
        <dsp:cNvSpPr/>
      </dsp:nvSpPr>
      <dsp:spPr>
        <a:xfrm>
          <a:off x="864117"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Enables real-time communication and knowledge sharing among departments</a:t>
          </a:r>
          <a:endParaRPr lang="en-US" sz="1100" kern="1200"/>
        </a:p>
      </dsp:txBody>
      <dsp:txXfrm>
        <a:off x="864117" y="411646"/>
        <a:ext cx="1674694" cy="710476"/>
      </dsp:txXfrm>
    </dsp:sp>
    <dsp:sp modelId="{CF8466B9-949F-4DAB-AFBA-A2C45DAF3CDA}">
      <dsp:nvSpPr>
        <dsp:cNvPr id="0" name=""/>
        <dsp:cNvSpPr/>
      </dsp:nvSpPr>
      <dsp:spPr>
        <a:xfrm>
          <a:off x="2830614" y="411646"/>
          <a:ext cx="710476" cy="710476"/>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B2D1F4-5601-48DB-8E76-56BCD19BF9AF}">
      <dsp:nvSpPr>
        <dsp:cNvPr id="0" name=""/>
        <dsp:cNvSpPr/>
      </dsp:nvSpPr>
      <dsp:spPr>
        <a:xfrm>
          <a:off x="2979814" y="560846"/>
          <a:ext cx="412076" cy="4120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E090B7-822E-4DA0-A668-CFE094E6E918}">
      <dsp:nvSpPr>
        <dsp:cNvPr id="0" name=""/>
        <dsp:cNvSpPr/>
      </dsp:nvSpPr>
      <dsp:spPr>
        <a:xfrm>
          <a:off x="3693335"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Reduces duplication of effort and exclusion of departments from useful findings</a:t>
          </a:r>
          <a:endParaRPr lang="en-US" sz="1100" kern="1200"/>
        </a:p>
      </dsp:txBody>
      <dsp:txXfrm>
        <a:off x="3693335" y="411646"/>
        <a:ext cx="1674694" cy="710476"/>
      </dsp:txXfrm>
    </dsp:sp>
    <dsp:sp modelId="{DF5CE870-3F56-49EF-8C84-D51D93BBB3CC}">
      <dsp:nvSpPr>
        <dsp:cNvPr id="0" name=""/>
        <dsp:cNvSpPr/>
      </dsp:nvSpPr>
      <dsp:spPr>
        <a:xfrm>
          <a:off x="5659832" y="411646"/>
          <a:ext cx="710476" cy="710476"/>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32064E-FBFA-489C-8252-97FAFED46DF9}">
      <dsp:nvSpPr>
        <dsp:cNvPr id="0" name=""/>
        <dsp:cNvSpPr/>
      </dsp:nvSpPr>
      <dsp:spPr>
        <a:xfrm>
          <a:off x="5809032" y="560846"/>
          <a:ext cx="412076" cy="4120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4598EED-0338-4F0F-85F7-8396A6C4613A}">
      <dsp:nvSpPr>
        <dsp:cNvPr id="0" name=""/>
        <dsp:cNvSpPr/>
      </dsp:nvSpPr>
      <dsp:spPr>
        <a:xfrm>
          <a:off x="6522553" y="411646"/>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Departments involved: Product Design, UX, Research, Marketing</a:t>
          </a:r>
          <a:endParaRPr lang="en-US" sz="1100" kern="1200"/>
        </a:p>
      </dsp:txBody>
      <dsp:txXfrm>
        <a:off x="6522553" y="411646"/>
        <a:ext cx="1674694" cy="710476"/>
      </dsp:txXfrm>
    </dsp:sp>
    <dsp:sp modelId="{30BBB70C-524F-44E8-A008-7551130CEBAF}">
      <dsp:nvSpPr>
        <dsp:cNvPr id="0" name=""/>
        <dsp:cNvSpPr/>
      </dsp:nvSpPr>
      <dsp:spPr>
        <a:xfrm>
          <a:off x="1396" y="1581787"/>
          <a:ext cx="710476" cy="71047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0DAC77-566A-4E0F-9651-C6891C32BF51}">
      <dsp:nvSpPr>
        <dsp:cNvPr id="0" name=""/>
        <dsp:cNvSpPr/>
      </dsp:nvSpPr>
      <dsp:spPr>
        <a:xfrm>
          <a:off x="150596" y="1730987"/>
          <a:ext cx="412076" cy="4120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A6C3B3-400E-49FB-8981-CA2161F68CA3}">
      <dsp:nvSpPr>
        <dsp:cNvPr id="0" name=""/>
        <dsp:cNvSpPr/>
      </dsp:nvSpPr>
      <dsp:spPr>
        <a:xfrm>
          <a:off x="864117"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Items shared: links, papers, books, videos, summaries, analysis</a:t>
          </a:r>
          <a:endParaRPr lang="en-US" sz="1100" kern="1200"/>
        </a:p>
      </dsp:txBody>
      <dsp:txXfrm>
        <a:off x="864117" y="1581787"/>
        <a:ext cx="1674694" cy="710476"/>
      </dsp:txXfrm>
    </dsp:sp>
    <dsp:sp modelId="{576B512E-9670-4EDE-8CE6-E518342E3C51}">
      <dsp:nvSpPr>
        <dsp:cNvPr id="0" name=""/>
        <dsp:cNvSpPr/>
      </dsp:nvSpPr>
      <dsp:spPr>
        <a:xfrm>
          <a:off x="2830614" y="1581787"/>
          <a:ext cx="710476" cy="710476"/>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A3EA09-1A7D-4AB3-827F-4D3FCEF76ED5}">
      <dsp:nvSpPr>
        <dsp:cNvPr id="0" name=""/>
        <dsp:cNvSpPr/>
      </dsp:nvSpPr>
      <dsp:spPr>
        <a:xfrm>
          <a:off x="2979814" y="1730987"/>
          <a:ext cx="412076" cy="4120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B8D30CE-2D3E-4AB3-888D-5A28726CCB59}">
      <dsp:nvSpPr>
        <dsp:cNvPr id="0" name=""/>
        <dsp:cNvSpPr/>
      </dsp:nvSpPr>
      <dsp:spPr>
        <a:xfrm>
          <a:off x="3693335" y="1581787"/>
          <a:ext cx="1674694" cy="710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GB" sz="1100" b="0" i="0" kern="1200"/>
            <a:t>Current ad-hoc sharing methods: email, Teams, SharePoint, OneDrive, People First communities, Miro</a:t>
          </a:r>
          <a:endParaRPr lang="en-US" sz="1100" kern="1200"/>
        </a:p>
      </dsp:txBody>
      <dsp:txXfrm>
        <a:off x="3693335" y="1581787"/>
        <a:ext cx="1674694" cy="7104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1B5C6C-377B-4E16-A69C-6D8ACBE3109B}">
      <dsp:nvSpPr>
        <dsp:cNvPr id="0" name=""/>
        <dsp:cNvSpPr/>
      </dsp:nvSpPr>
      <dsp:spPr>
        <a:xfrm>
          <a:off x="14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dirty="0"/>
            <a:t>Keep the system within MHRs cohesive infrastructure</a:t>
          </a:r>
          <a:endParaRPr lang="en-US" sz="1600" kern="1200" dirty="0"/>
        </a:p>
      </dsp:txBody>
      <dsp:txXfrm>
        <a:off x="143" y="1054986"/>
        <a:ext cx="1729740" cy="1245413"/>
      </dsp:txXfrm>
    </dsp:sp>
    <dsp:sp modelId="{DCFAD811-AC76-4466-B1DD-E92ADDA2BB89}">
      <dsp:nvSpPr>
        <dsp:cNvPr id="0" name=""/>
        <dsp:cNvSpPr/>
      </dsp:nvSpPr>
      <dsp:spPr>
        <a:xfrm>
          <a:off x="14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01</a:t>
          </a:r>
        </a:p>
      </dsp:txBody>
      <dsp:txXfrm>
        <a:off x="143" y="224710"/>
        <a:ext cx="1729740" cy="830275"/>
      </dsp:txXfrm>
    </dsp:sp>
    <dsp:sp modelId="{E2CE51C3-D8FE-4F85-B693-502ACF41EEC1}">
      <dsp:nvSpPr>
        <dsp:cNvPr id="0" name=""/>
        <dsp:cNvSpPr/>
      </dsp:nvSpPr>
      <dsp:spPr>
        <a:xfrm>
          <a:off x="186826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a:t>Flexible data structure and searching</a:t>
          </a:r>
          <a:endParaRPr lang="en-US" sz="1600" kern="1200"/>
        </a:p>
      </dsp:txBody>
      <dsp:txXfrm>
        <a:off x="1868263" y="1054986"/>
        <a:ext cx="1729740" cy="1245413"/>
      </dsp:txXfrm>
    </dsp:sp>
    <dsp:sp modelId="{305E969C-8A92-4719-A8B1-2BE885147DE5}">
      <dsp:nvSpPr>
        <dsp:cNvPr id="0" name=""/>
        <dsp:cNvSpPr/>
      </dsp:nvSpPr>
      <dsp:spPr>
        <a:xfrm>
          <a:off x="186826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02</a:t>
          </a:r>
        </a:p>
      </dsp:txBody>
      <dsp:txXfrm>
        <a:off x="1868263" y="224710"/>
        <a:ext cx="1729740" cy="830275"/>
      </dsp:txXfrm>
    </dsp:sp>
    <dsp:sp modelId="{B074CB9B-D861-4877-8B55-6B599900BFDA}">
      <dsp:nvSpPr>
        <dsp:cNvPr id="0" name=""/>
        <dsp:cNvSpPr/>
      </dsp:nvSpPr>
      <dsp:spPr>
        <a:xfrm>
          <a:off x="373638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a:t>Within MHRs datacentre</a:t>
          </a:r>
          <a:endParaRPr lang="en-US" sz="1600" kern="1200"/>
        </a:p>
      </dsp:txBody>
      <dsp:txXfrm>
        <a:off x="3736383" y="1054986"/>
        <a:ext cx="1729740" cy="1245413"/>
      </dsp:txXfrm>
    </dsp:sp>
    <dsp:sp modelId="{33EAC272-05D1-4911-9879-087B0D4106E4}">
      <dsp:nvSpPr>
        <dsp:cNvPr id="0" name=""/>
        <dsp:cNvSpPr/>
      </dsp:nvSpPr>
      <dsp:spPr>
        <a:xfrm>
          <a:off x="373638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03</a:t>
          </a:r>
        </a:p>
      </dsp:txBody>
      <dsp:txXfrm>
        <a:off x="3736383" y="224710"/>
        <a:ext cx="1729740" cy="830275"/>
      </dsp:txXfrm>
    </dsp:sp>
    <dsp:sp modelId="{705F9A66-E9CE-46D7-9F50-23009C1149B7}">
      <dsp:nvSpPr>
        <dsp:cNvPr id="0" name=""/>
        <dsp:cNvSpPr/>
      </dsp:nvSpPr>
      <dsp:spPr>
        <a:xfrm>
          <a:off x="5604503" y="224710"/>
          <a:ext cx="1729740" cy="207568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70860" tIns="0" rIns="170860" bIns="330200" numCol="1" spcCol="1270" anchor="t" anchorCtr="0">
          <a:noAutofit/>
        </a:bodyPr>
        <a:lstStyle/>
        <a:p>
          <a:pPr marL="0" lvl="0" indent="0" algn="l" defTabSz="711200">
            <a:lnSpc>
              <a:spcPct val="90000"/>
            </a:lnSpc>
            <a:spcBef>
              <a:spcPct val="0"/>
            </a:spcBef>
            <a:spcAft>
              <a:spcPct val="35000"/>
            </a:spcAft>
            <a:buNone/>
          </a:pPr>
          <a:r>
            <a:rPr lang="en-GB" sz="1600" kern="1200" dirty="0"/>
            <a:t>Content templating</a:t>
          </a:r>
          <a:endParaRPr lang="en-US" sz="1600" kern="1200" dirty="0"/>
        </a:p>
      </dsp:txBody>
      <dsp:txXfrm>
        <a:off x="5604503" y="1054986"/>
        <a:ext cx="1729740" cy="1245413"/>
      </dsp:txXfrm>
    </dsp:sp>
    <dsp:sp modelId="{FC2F199C-2E59-4770-8BB2-30C08A71B370}">
      <dsp:nvSpPr>
        <dsp:cNvPr id="0" name=""/>
        <dsp:cNvSpPr/>
      </dsp:nvSpPr>
      <dsp:spPr>
        <a:xfrm>
          <a:off x="5604503" y="224710"/>
          <a:ext cx="1729740" cy="830275"/>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170860" tIns="165100" rIns="170860" bIns="165100" numCol="1" spcCol="1270" anchor="ctr" anchorCtr="0">
          <a:noAutofit/>
        </a:bodyPr>
        <a:lstStyle/>
        <a:p>
          <a:pPr marL="0" lvl="0" indent="0" algn="l" defTabSz="1644650">
            <a:lnSpc>
              <a:spcPct val="90000"/>
            </a:lnSpc>
            <a:spcBef>
              <a:spcPct val="0"/>
            </a:spcBef>
            <a:spcAft>
              <a:spcPct val="35000"/>
            </a:spcAft>
            <a:buNone/>
          </a:pPr>
          <a:r>
            <a:rPr lang="en-US" sz="3700" kern="1200"/>
            <a:t>04</a:t>
          </a:r>
        </a:p>
      </dsp:txBody>
      <dsp:txXfrm>
        <a:off x="5604503" y="224710"/>
        <a:ext cx="1729740" cy="8302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3224B8-D98A-4F43-9494-B949216A152F}">
      <dsp:nvSpPr>
        <dsp:cNvPr id="0" name=""/>
        <dsp:cNvSpPr/>
      </dsp:nvSpPr>
      <dsp:spPr>
        <a:xfrm>
          <a:off x="0" y="1736"/>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D15486-DD85-48CC-A003-8405CC167ACC}">
      <dsp:nvSpPr>
        <dsp:cNvPr id="0" name=""/>
        <dsp:cNvSpPr/>
      </dsp:nvSpPr>
      <dsp:spPr>
        <a:xfrm>
          <a:off x="266224" y="199754"/>
          <a:ext cx="484044" cy="4840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1B9E284-E615-45B1-B740-3EDA82F8E382}">
      <dsp:nvSpPr>
        <dsp:cNvPr id="0" name=""/>
        <dsp:cNvSpPr/>
      </dsp:nvSpPr>
      <dsp:spPr>
        <a:xfrm>
          <a:off x="1016493" y="1736"/>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90000"/>
            </a:lnSpc>
            <a:spcBef>
              <a:spcPct val="0"/>
            </a:spcBef>
            <a:spcAft>
              <a:spcPct val="35000"/>
            </a:spcAft>
            <a:buNone/>
          </a:pPr>
          <a:r>
            <a:rPr lang="en-GB" sz="1500" b="0" i="0" kern="1200"/>
            <a:t>Existing solutions lack effective search capabilities, resulting in irrelevant keyword-based searches.</a:t>
          </a:r>
          <a:endParaRPr lang="en-US" sz="1500" kern="1200"/>
        </a:p>
      </dsp:txBody>
      <dsp:txXfrm>
        <a:off x="1016493" y="1736"/>
        <a:ext cx="3679331" cy="880080"/>
      </dsp:txXfrm>
    </dsp:sp>
    <dsp:sp modelId="{7D5D7070-7716-4D1E-A258-D1C2E58A06A1}">
      <dsp:nvSpPr>
        <dsp:cNvPr id="0" name=""/>
        <dsp:cNvSpPr/>
      </dsp:nvSpPr>
      <dsp:spPr>
        <a:xfrm>
          <a:off x="0" y="1101837"/>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236ACC6-D0DA-4D9D-B2C4-D16D381CBDCF}">
      <dsp:nvSpPr>
        <dsp:cNvPr id="0" name=""/>
        <dsp:cNvSpPr/>
      </dsp:nvSpPr>
      <dsp:spPr>
        <a:xfrm>
          <a:off x="266224" y="1299855"/>
          <a:ext cx="484044" cy="4840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0CBC9B9-1645-4E94-BA71-D9E5C5E9F8E0}">
      <dsp:nvSpPr>
        <dsp:cNvPr id="0" name=""/>
        <dsp:cNvSpPr/>
      </dsp:nvSpPr>
      <dsp:spPr>
        <a:xfrm>
          <a:off x="1016493" y="1101837"/>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90000"/>
            </a:lnSpc>
            <a:spcBef>
              <a:spcPct val="0"/>
            </a:spcBef>
            <a:spcAft>
              <a:spcPct val="35000"/>
            </a:spcAft>
            <a:buNone/>
          </a:pPr>
          <a:r>
            <a:rPr lang="en-GB" sz="1500" b="0" i="0" kern="1200"/>
            <a:t>This market gap offers an opportunity for knowledge-sharing platforms with graph databases and tagging techniques.</a:t>
          </a:r>
          <a:endParaRPr lang="en-US" sz="1500" kern="1200"/>
        </a:p>
      </dsp:txBody>
      <dsp:txXfrm>
        <a:off x="1016493" y="1101837"/>
        <a:ext cx="3679331" cy="880080"/>
      </dsp:txXfrm>
    </dsp:sp>
    <dsp:sp modelId="{9F73BC1A-1B97-4629-97C4-6FE6B8E360C4}">
      <dsp:nvSpPr>
        <dsp:cNvPr id="0" name=""/>
        <dsp:cNvSpPr/>
      </dsp:nvSpPr>
      <dsp:spPr>
        <a:xfrm>
          <a:off x="0" y="2201938"/>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1EDD274-73A8-4F4B-AD70-2F4B28BF8E41}">
      <dsp:nvSpPr>
        <dsp:cNvPr id="0" name=""/>
        <dsp:cNvSpPr/>
      </dsp:nvSpPr>
      <dsp:spPr>
        <a:xfrm>
          <a:off x="266224" y="2399956"/>
          <a:ext cx="484044" cy="4840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F2DB71B-8202-4C7D-A657-A1068296C86F}">
      <dsp:nvSpPr>
        <dsp:cNvPr id="0" name=""/>
        <dsp:cNvSpPr/>
      </dsp:nvSpPr>
      <dsp:spPr>
        <a:xfrm>
          <a:off x="1016493" y="2201938"/>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90000"/>
            </a:lnSpc>
            <a:spcBef>
              <a:spcPct val="0"/>
            </a:spcBef>
            <a:spcAft>
              <a:spcPct val="35000"/>
            </a:spcAft>
            <a:buNone/>
          </a:pPr>
          <a:r>
            <a:rPr lang="en-GB" sz="1500" b="0" i="0" kern="1200"/>
            <a:t>Graph databases enable complex data relationships, suggesting relevant information.</a:t>
          </a:r>
          <a:endParaRPr lang="en-US" sz="1500" kern="1200"/>
        </a:p>
      </dsp:txBody>
      <dsp:txXfrm>
        <a:off x="1016493" y="2201938"/>
        <a:ext cx="3679331" cy="880080"/>
      </dsp:txXfrm>
    </dsp:sp>
    <dsp:sp modelId="{399A8BD4-1740-44E4-B07D-2BACA8E55516}">
      <dsp:nvSpPr>
        <dsp:cNvPr id="0" name=""/>
        <dsp:cNvSpPr/>
      </dsp:nvSpPr>
      <dsp:spPr>
        <a:xfrm>
          <a:off x="0" y="3302038"/>
          <a:ext cx="4695825" cy="8800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795873-37F8-425F-AE3E-99EBECA976E5}">
      <dsp:nvSpPr>
        <dsp:cNvPr id="0" name=""/>
        <dsp:cNvSpPr/>
      </dsp:nvSpPr>
      <dsp:spPr>
        <a:xfrm>
          <a:off x="266224" y="3500057"/>
          <a:ext cx="484044" cy="48404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832CFB-A1C0-4C8F-8250-E7F436822ED9}">
      <dsp:nvSpPr>
        <dsp:cNvPr id="0" name=""/>
        <dsp:cNvSpPr/>
      </dsp:nvSpPr>
      <dsp:spPr>
        <a:xfrm>
          <a:off x="1016493" y="3302038"/>
          <a:ext cx="3679331" cy="880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142" tIns="93142" rIns="93142" bIns="93142" numCol="1" spcCol="1270" anchor="ctr" anchorCtr="0">
          <a:noAutofit/>
        </a:bodyPr>
        <a:lstStyle/>
        <a:p>
          <a:pPr marL="0" lvl="0" indent="0" algn="l" defTabSz="666750">
            <a:lnSpc>
              <a:spcPct val="90000"/>
            </a:lnSpc>
            <a:spcBef>
              <a:spcPct val="0"/>
            </a:spcBef>
            <a:spcAft>
              <a:spcPct val="35000"/>
            </a:spcAft>
            <a:buNone/>
          </a:pPr>
          <a:r>
            <a:rPr lang="en-GB" sz="1500" b="0" i="0" kern="1200"/>
            <a:t>Tagging improves search results, enhances knowledge organization, and supports decision-making.</a:t>
          </a:r>
          <a:endParaRPr lang="en-US" sz="1500" kern="1200"/>
        </a:p>
      </dsp:txBody>
      <dsp:txXfrm>
        <a:off x="1016493" y="3302038"/>
        <a:ext cx="3679331" cy="8800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15190D-50E5-40BA-9A67-59E425FD51B5}">
      <dsp:nvSpPr>
        <dsp:cNvPr id="0" name=""/>
        <dsp:cNvSpPr/>
      </dsp:nvSpPr>
      <dsp:spPr>
        <a:xfrm>
          <a:off x="939165" y="1981"/>
          <a:ext cx="3756660" cy="496424"/>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Foster active engagement and collaboration among employees through a user-friendly platform.</a:t>
          </a:r>
        </a:p>
      </dsp:txBody>
      <dsp:txXfrm>
        <a:off x="939165" y="1981"/>
        <a:ext cx="3756660" cy="496424"/>
      </dsp:txXfrm>
    </dsp:sp>
    <dsp:sp modelId="{545C7537-F58F-4029-BA35-99D395320C48}">
      <dsp:nvSpPr>
        <dsp:cNvPr id="0" name=""/>
        <dsp:cNvSpPr/>
      </dsp:nvSpPr>
      <dsp:spPr>
        <a:xfrm>
          <a:off x="0" y="1981"/>
          <a:ext cx="939165" cy="496424"/>
        </a:xfrm>
        <a:prstGeom prst="rect">
          <a:avLst/>
        </a:prstGeom>
        <a:gradFill rotWithShape="0">
          <a:gsLst>
            <a:gs pos="0">
              <a:schemeClr val="accent2">
                <a:hueOff val="0"/>
                <a:satOff val="0"/>
                <a:lumOff val="0"/>
                <a:alphaOff val="0"/>
                <a:tint val="94000"/>
                <a:satMod val="103000"/>
                <a:lumMod val="102000"/>
              </a:schemeClr>
            </a:gs>
            <a:gs pos="50000">
              <a:schemeClr val="accent2">
                <a:hueOff val="0"/>
                <a:satOff val="0"/>
                <a:lumOff val="0"/>
                <a:alphaOff val="0"/>
                <a:shade val="100000"/>
                <a:satMod val="110000"/>
                <a:lumMod val="100000"/>
              </a:schemeClr>
            </a:gs>
            <a:gs pos="100000">
              <a:schemeClr val="accent2">
                <a:hueOff val="0"/>
                <a:satOff val="0"/>
                <a:lumOff val="0"/>
                <a:alphaOff val="0"/>
                <a:shade val="78000"/>
                <a:satMod val="120000"/>
                <a:lumMod val="99000"/>
              </a:schemeClr>
            </a:gs>
          </a:gsLst>
          <a:lin ang="5400000" scaled="0"/>
        </a:gradFill>
        <a:ln w="9525" cap="flat" cmpd="sng" algn="ctr">
          <a:solidFill>
            <a:schemeClr val="accent2">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Foster</a:t>
          </a:r>
        </a:p>
      </dsp:txBody>
      <dsp:txXfrm>
        <a:off x="0" y="1981"/>
        <a:ext cx="939165" cy="496424"/>
      </dsp:txXfrm>
    </dsp:sp>
    <dsp:sp modelId="{3DF545F5-E75F-44AA-A46F-5C4BA8DBE911}">
      <dsp:nvSpPr>
        <dsp:cNvPr id="0" name=""/>
        <dsp:cNvSpPr/>
      </dsp:nvSpPr>
      <dsp:spPr>
        <a:xfrm>
          <a:off x="939165" y="528191"/>
          <a:ext cx="3756660" cy="496424"/>
        </a:xfrm>
        <a:prstGeom prst="rect">
          <a:avLst/>
        </a:prstGeom>
        <a:solidFill>
          <a:schemeClr val="accent2">
            <a:tint val="40000"/>
            <a:alpha val="90000"/>
            <a:hueOff val="755984"/>
            <a:satOff val="-772"/>
            <a:lumOff val="-275"/>
            <a:alphaOff val="0"/>
          </a:schemeClr>
        </a:solidFill>
        <a:ln w="9525" cap="flat" cmpd="sng" algn="ctr">
          <a:solidFill>
            <a:schemeClr val="accent2">
              <a:tint val="40000"/>
              <a:alpha val="90000"/>
              <a:hueOff val="755984"/>
              <a:satOff val="-772"/>
              <a:lumOff val="-275"/>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Cultivate transparency and knowledge sharing by facilitating easy access to relevant information and resources.</a:t>
          </a:r>
        </a:p>
      </dsp:txBody>
      <dsp:txXfrm>
        <a:off x="939165" y="528191"/>
        <a:ext cx="3756660" cy="496424"/>
      </dsp:txXfrm>
    </dsp:sp>
    <dsp:sp modelId="{D4B8AA13-3110-4819-A8C3-0E4C352305C7}">
      <dsp:nvSpPr>
        <dsp:cNvPr id="0" name=""/>
        <dsp:cNvSpPr/>
      </dsp:nvSpPr>
      <dsp:spPr>
        <a:xfrm>
          <a:off x="0" y="528191"/>
          <a:ext cx="939165" cy="496424"/>
        </a:xfrm>
        <a:prstGeom prst="rect">
          <a:avLst/>
        </a:prstGeom>
        <a:gradFill rotWithShape="0">
          <a:gsLst>
            <a:gs pos="0">
              <a:schemeClr val="accent2">
                <a:hueOff val="791760"/>
                <a:satOff val="-136"/>
                <a:lumOff val="-1401"/>
                <a:alphaOff val="0"/>
                <a:tint val="94000"/>
                <a:satMod val="103000"/>
                <a:lumMod val="102000"/>
              </a:schemeClr>
            </a:gs>
            <a:gs pos="50000">
              <a:schemeClr val="accent2">
                <a:hueOff val="791760"/>
                <a:satOff val="-136"/>
                <a:lumOff val="-1401"/>
                <a:alphaOff val="0"/>
                <a:shade val="100000"/>
                <a:satMod val="110000"/>
                <a:lumMod val="100000"/>
              </a:schemeClr>
            </a:gs>
            <a:gs pos="100000">
              <a:schemeClr val="accent2">
                <a:hueOff val="791760"/>
                <a:satOff val="-136"/>
                <a:lumOff val="-1401"/>
                <a:alphaOff val="0"/>
                <a:shade val="78000"/>
                <a:satMod val="120000"/>
                <a:lumMod val="99000"/>
              </a:schemeClr>
            </a:gs>
          </a:gsLst>
          <a:lin ang="5400000" scaled="0"/>
        </a:gradFill>
        <a:ln w="9525" cap="flat" cmpd="sng" algn="ctr">
          <a:solidFill>
            <a:schemeClr val="accent2">
              <a:hueOff val="791760"/>
              <a:satOff val="-136"/>
              <a:lumOff val="-1401"/>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Cultivate</a:t>
          </a:r>
        </a:p>
      </dsp:txBody>
      <dsp:txXfrm>
        <a:off x="0" y="528191"/>
        <a:ext cx="939165" cy="496424"/>
      </dsp:txXfrm>
    </dsp:sp>
    <dsp:sp modelId="{0B08BF3E-5893-4470-9399-E8DA78E51DAA}">
      <dsp:nvSpPr>
        <dsp:cNvPr id="0" name=""/>
        <dsp:cNvSpPr/>
      </dsp:nvSpPr>
      <dsp:spPr>
        <a:xfrm>
          <a:off x="939165" y="1054401"/>
          <a:ext cx="3756660" cy="496424"/>
        </a:xfrm>
        <a:prstGeom prst="rect">
          <a:avLst/>
        </a:prstGeom>
        <a:solidFill>
          <a:schemeClr val="accent2">
            <a:tint val="40000"/>
            <a:alpha val="90000"/>
            <a:hueOff val="1511967"/>
            <a:satOff val="-1545"/>
            <a:lumOff val="-550"/>
            <a:alphaOff val="0"/>
          </a:schemeClr>
        </a:solidFill>
        <a:ln w="9525" cap="flat" cmpd="sng" algn="ctr">
          <a:solidFill>
            <a:schemeClr val="accent2">
              <a:tint val="40000"/>
              <a:alpha val="90000"/>
              <a:hueOff val="1511967"/>
              <a:satOff val="-1545"/>
              <a:lumOff val="-55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Break down departmental barriers and encourage cross-functional collaboration via a centralized knowledge-sharing hub.</a:t>
          </a:r>
        </a:p>
      </dsp:txBody>
      <dsp:txXfrm>
        <a:off x="939165" y="1054401"/>
        <a:ext cx="3756660" cy="496424"/>
      </dsp:txXfrm>
    </dsp:sp>
    <dsp:sp modelId="{C5F87985-6871-42C7-B062-ECCB2D7F8996}">
      <dsp:nvSpPr>
        <dsp:cNvPr id="0" name=""/>
        <dsp:cNvSpPr/>
      </dsp:nvSpPr>
      <dsp:spPr>
        <a:xfrm>
          <a:off x="0" y="1054401"/>
          <a:ext cx="939165" cy="496424"/>
        </a:xfrm>
        <a:prstGeom prst="rect">
          <a:avLst/>
        </a:prstGeom>
        <a:gradFill rotWithShape="0">
          <a:gsLst>
            <a:gs pos="0">
              <a:schemeClr val="accent2">
                <a:hueOff val="1583520"/>
                <a:satOff val="-272"/>
                <a:lumOff val="-2801"/>
                <a:alphaOff val="0"/>
                <a:tint val="94000"/>
                <a:satMod val="103000"/>
                <a:lumMod val="102000"/>
              </a:schemeClr>
            </a:gs>
            <a:gs pos="50000">
              <a:schemeClr val="accent2">
                <a:hueOff val="1583520"/>
                <a:satOff val="-272"/>
                <a:lumOff val="-2801"/>
                <a:alphaOff val="0"/>
                <a:shade val="100000"/>
                <a:satMod val="110000"/>
                <a:lumMod val="100000"/>
              </a:schemeClr>
            </a:gs>
            <a:gs pos="100000">
              <a:schemeClr val="accent2">
                <a:hueOff val="1583520"/>
                <a:satOff val="-272"/>
                <a:lumOff val="-2801"/>
                <a:alphaOff val="0"/>
                <a:shade val="78000"/>
                <a:satMod val="120000"/>
                <a:lumMod val="99000"/>
              </a:schemeClr>
            </a:gs>
          </a:gsLst>
          <a:lin ang="5400000" scaled="0"/>
        </a:gradFill>
        <a:ln w="9525" cap="flat" cmpd="sng" algn="ctr">
          <a:solidFill>
            <a:schemeClr val="accent2">
              <a:hueOff val="1583520"/>
              <a:satOff val="-272"/>
              <a:lumOff val="-2801"/>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Break down</a:t>
          </a:r>
        </a:p>
      </dsp:txBody>
      <dsp:txXfrm>
        <a:off x="0" y="1054401"/>
        <a:ext cx="939165" cy="496424"/>
      </dsp:txXfrm>
    </dsp:sp>
    <dsp:sp modelId="{A3A3A058-8969-4744-94EE-EED33079C697}">
      <dsp:nvSpPr>
        <dsp:cNvPr id="0" name=""/>
        <dsp:cNvSpPr/>
      </dsp:nvSpPr>
      <dsp:spPr>
        <a:xfrm>
          <a:off x="939165" y="1580610"/>
          <a:ext cx="3756660" cy="496424"/>
        </a:xfrm>
        <a:prstGeom prst="rect">
          <a:avLst/>
        </a:prstGeom>
        <a:solidFill>
          <a:schemeClr val="accent2">
            <a:tint val="40000"/>
            <a:alpha val="90000"/>
            <a:hueOff val="2267951"/>
            <a:satOff val="-2317"/>
            <a:lumOff val="-825"/>
            <a:alphaOff val="0"/>
          </a:schemeClr>
        </a:solidFill>
        <a:ln w="9525" cap="flat" cmpd="sng" algn="ctr">
          <a:solidFill>
            <a:schemeClr val="accent2">
              <a:tint val="40000"/>
              <a:alpha val="90000"/>
              <a:hueOff val="2267951"/>
              <a:satOff val="-2317"/>
              <a:lumOff val="-825"/>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Enhance internal communication efficiency with real-time feedback and discussion capabilities.</a:t>
          </a:r>
        </a:p>
      </dsp:txBody>
      <dsp:txXfrm>
        <a:off x="939165" y="1580610"/>
        <a:ext cx="3756660" cy="496424"/>
      </dsp:txXfrm>
    </dsp:sp>
    <dsp:sp modelId="{2403B71D-89F8-4608-A7CC-A5ACAF368584}">
      <dsp:nvSpPr>
        <dsp:cNvPr id="0" name=""/>
        <dsp:cNvSpPr/>
      </dsp:nvSpPr>
      <dsp:spPr>
        <a:xfrm>
          <a:off x="0" y="1580610"/>
          <a:ext cx="939165" cy="496424"/>
        </a:xfrm>
        <a:prstGeom prst="rect">
          <a:avLst/>
        </a:prstGeom>
        <a:gradFill rotWithShape="0">
          <a:gsLst>
            <a:gs pos="0">
              <a:schemeClr val="accent2">
                <a:hueOff val="2375279"/>
                <a:satOff val="-408"/>
                <a:lumOff val="-4202"/>
                <a:alphaOff val="0"/>
                <a:tint val="94000"/>
                <a:satMod val="103000"/>
                <a:lumMod val="102000"/>
              </a:schemeClr>
            </a:gs>
            <a:gs pos="50000">
              <a:schemeClr val="accent2">
                <a:hueOff val="2375279"/>
                <a:satOff val="-408"/>
                <a:lumOff val="-4202"/>
                <a:alphaOff val="0"/>
                <a:shade val="100000"/>
                <a:satMod val="110000"/>
                <a:lumMod val="100000"/>
              </a:schemeClr>
            </a:gs>
            <a:gs pos="100000">
              <a:schemeClr val="accent2">
                <a:hueOff val="2375279"/>
                <a:satOff val="-408"/>
                <a:lumOff val="-4202"/>
                <a:alphaOff val="0"/>
                <a:shade val="78000"/>
                <a:satMod val="120000"/>
                <a:lumMod val="99000"/>
              </a:schemeClr>
            </a:gs>
          </a:gsLst>
          <a:lin ang="5400000" scaled="0"/>
        </a:gradFill>
        <a:ln w="9525" cap="flat" cmpd="sng" algn="ctr">
          <a:solidFill>
            <a:schemeClr val="accent2">
              <a:hueOff val="2375279"/>
              <a:satOff val="-408"/>
              <a:lumOff val="-4202"/>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Enhance</a:t>
          </a:r>
        </a:p>
      </dsp:txBody>
      <dsp:txXfrm>
        <a:off x="0" y="1580610"/>
        <a:ext cx="939165" cy="496424"/>
      </dsp:txXfrm>
    </dsp:sp>
    <dsp:sp modelId="{C3A55978-154C-4E4C-9D9C-9633ED84FD49}">
      <dsp:nvSpPr>
        <dsp:cNvPr id="0" name=""/>
        <dsp:cNvSpPr/>
      </dsp:nvSpPr>
      <dsp:spPr>
        <a:xfrm>
          <a:off x="939165" y="2106820"/>
          <a:ext cx="3756660" cy="496424"/>
        </a:xfrm>
        <a:prstGeom prst="rect">
          <a:avLst/>
        </a:prstGeom>
        <a:solidFill>
          <a:schemeClr val="accent2">
            <a:tint val="40000"/>
            <a:alpha val="90000"/>
            <a:hueOff val="3023934"/>
            <a:satOff val="-3089"/>
            <a:lumOff val="-1100"/>
            <a:alphaOff val="0"/>
          </a:schemeClr>
        </a:solidFill>
        <a:ln w="9525" cap="flat" cmpd="sng" algn="ctr">
          <a:solidFill>
            <a:schemeClr val="accent2">
              <a:tint val="40000"/>
              <a:alpha val="90000"/>
              <a:hueOff val="3023934"/>
              <a:satOff val="-3089"/>
              <a:lumOff val="-110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Boost productivity by providing employees access to a diverse range of resources and expertise.</a:t>
          </a:r>
        </a:p>
      </dsp:txBody>
      <dsp:txXfrm>
        <a:off x="939165" y="2106820"/>
        <a:ext cx="3756660" cy="496424"/>
      </dsp:txXfrm>
    </dsp:sp>
    <dsp:sp modelId="{D9C78815-30D1-463D-AA3F-249D77A1D697}">
      <dsp:nvSpPr>
        <dsp:cNvPr id="0" name=""/>
        <dsp:cNvSpPr/>
      </dsp:nvSpPr>
      <dsp:spPr>
        <a:xfrm>
          <a:off x="0" y="2106820"/>
          <a:ext cx="939165" cy="496424"/>
        </a:xfrm>
        <a:prstGeom prst="rect">
          <a:avLst/>
        </a:prstGeom>
        <a:gradFill rotWithShape="0">
          <a:gsLst>
            <a:gs pos="0">
              <a:schemeClr val="accent2">
                <a:hueOff val="3167039"/>
                <a:satOff val="-545"/>
                <a:lumOff val="-5602"/>
                <a:alphaOff val="0"/>
                <a:tint val="94000"/>
                <a:satMod val="103000"/>
                <a:lumMod val="102000"/>
              </a:schemeClr>
            </a:gs>
            <a:gs pos="50000">
              <a:schemeClr val="accent2">
                <a:hueOff val="3167039"/>
                <a:satOff val="-545"/>
                <a:lumOff val="-5602"/>
                <a:alphaOff val="0"/>
                <a:shade val="100000"/>
                <a:satMod val="110000"/>
                <a:lumMod val="100000"/>
              </a:schemeClr>
            </a:gs>
            <a:gs pos="100000">
              <a:schemeClr val="accent2">
                <a:hueOff val="3167039"/>
                <a:satOff val="-545"/>
                <a:lumOff val="-5602"/>
                <a:alphaOff val="0"/>
                <a:shade val="78000"/>
                <a:satMod val="120000"/>
                <a:lumMod val="99000"/>
              </a:schemeClr>
            </a:gs>
          </a:gsLst>
          <a:lin ang="5400000" scaled="0"/>
        </a:gradFill>
        <a:ln w="9525" cap="flat" cmpd="sng" algn="ctr">
          <a:solidFill>
            <a:schemeClr val="accent2">
              <a:hueOff val="3167039"/>
              <a:satOff val="-545"/>
              <a:lumOff val="-5602"/>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Boost</a:t>
          </a:r>
        </a:p>
      </dsp:txBody>
      <dsp:txXfrm>
        <a:off x="0" y="2106820"/>
        <a:ext cx="939165" cy="496424"/>
      </dsp:txXfrm>
    </dsp:sp>
    <dsp:sp modelId="{59F4391E-892F-433F-8B41-201A6F0FF58B}">
      <dsp:nvSpPr>
        <dsp:cNvPr id="0" name=""/>
        <dsp:cNvSpPr/>
      </dsp:nvSpPr>
      <dsp:spPr>
        <a:xfrm>
          <a:off x="939165" y="2633030"/>
          <a:ext cx="3756660" cy="496424"/>
        </a:xfrm>
        <a:prstGeom prst="rect">
          <a:avLst/>
        </a:prstGeom>
        <a:solidFill>
          <a:schemeClr val="accent2">
            <a:tint val="40000"/>
            <a:alpha val="90000"/>
            <a:hueOff val="3779918"/>
            <a:satOff val="-3861"/>
            <a:lumOff val="-1375"/>
            <a:alphaOff val="0"/>
          </a:schemeClr>
        </a:solidFill>
        <a:ln w="9525" cap="flat" cmpd="sng" algn="ctr">
          <a:solidFill>
            <a:schemeClr val="accent2">
              <a:tint val="40000"/>
              <a:alpha val="90000"/>
              <a:hueOff val="3779918"/>
              <a:satOff val="-3861"/>
              <a:lumOff val="-1375"/>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Ensure platform security and compliance with data privacy regulations.</a:t>
          </a:r>
        </a:p>
      </dsp:txBody>
      <dsp:txXfrm>
        <a:off x="939165" y="2633030"/>
        <a:ext cx="3756660" cy="496424"/>
      </dsp:txXfrm>
    </dsp:sp>
    <dsp:sp modelId="{D66AAD47-3A75-470E-9D2A-01993FE5E64C}">
      <dsp:nvSpPr>
        <dsp:cNvPr id="0" name=""/>
        <dsp:cNvSpPr/>
      </dsp:nvSpPr>
      <dsp:spPr>
        <a:xfrm>
          <a:off x="0" y="2633030"/>
          <a:ext cx="939165" cy="496424"/>
        </a:xfrm>
        <a:prstGeom prst="rect">
          <a:avLst/>
        </a:prstGeom>
        <a:gradFill rotWithShape="0">
          <a:gsLst>
            <a:gs pos="0">
              <a:schemeClr val="accent2">
                <a:hueOff val="3958799"/>
                <a:satOff val="-681"/>
                <a:lumOff val="-7003"/>
                <a:alphaOff val="0"/>
                <a:tint val="94000"/>
                <a:satMod val="103000"/>
                <a:lumMod val="102000"/>
              </a:schemeClr>
            </a:gs>
            <a:gs pos="50000">
              <a:schemeClr val="accent2">
                <a:hueOff val="3958799"/>
                <a:satOff val="-681"/>
                <a:lumOff val="-7003"/>
                <a:alphaOff val="0"/>
                <a:shade val="100000"/>
                <a:satMod val="110000"/>
                <a:lumMod val="100000"/>
              </a:schemeClr>
            </a:gs>
            <a:gs pos="100000">
              <a:schemeClr val="accent2">
                <a:hueOff val="3958799"/>
                <a:satOff val="-681"/>
                <a:lumOff val="-7003"/>
                <a:alphaOff val="0"/>
                <a:shade val="78000"/>
                <a:satMod val="120000"/>
                <a:lumMod val="99000"/>
              </a:schemeClr>
            </a:gs>
          </a:gsLst>
          <a:lin ang="5400000" scaled="0"/>
        </a:gradFill>
        <a:ln w="9525" cap="flat" cmpd="sng" algn="ctr">
          <a:solidFill>
            <a:schemeClr val="accent2">
              <a:hueOff val="3958799"/>
              <a:satOff val="-681"/>
              <a:lumOff val="-7003"/>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Ensure</a:t>
          </a:r>
        </a:p>
      </dsp:txBody>
      <dsp:txXfrm>
        <a:off x="0" y="2633030"/>
        <a:ext cx="939165" cy="496424"/>
      </dsp:txXfrm>
    </dsp:sp>
    <dsp:sp modelId="{F1060842-3F44-4EFF-BC22-6F50F3E108B0}">
      <dsp:nvSpPr>
        <dsp:cNvPr id="0" name=""/>
        <dsp:cNvSpPr/>
      </dsp:nvSpPr>
      <dsp:spPr>
        <a:xfrm>
          <a:off x="939165" y="3159240"/>
          <a:ext cx="3756660" cy="496424"/>
        </a:xfrm>
        <a:prstGeom prst="rect">
          <a:avLst/>
        </a:prstGeom>
        <a:solidFill>
          <a:schemeClr val="accent2">
            <a:tint val="40000"/>
            <a:alpha val="90000"/>
            <a:hueOff val="4535901"/>
            <a:satOff val="-4634"/>
            <a:lumOff val="-1650"/>
            <a:alphaOff val="0"/>
          </a:schemeClr>
        </a:solidFill>
        <a:ln w="9525" cap="flat" cmpd="sng" algn="ctr">
          <a:solidFill>
            <a:schemeClr val="accent2">
              <a:tint val="40000"/>
              <a:alpha val="90000"/>
              <a:hueOff val="4535901"/>
              <a:satOff val="-4634"/>
              <a:lumOff val="-165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Seamlessly integrate the platform with existing systems and workflows.</a:t>
          </a:r>
        </a:p>
      </dsp:txBody>
      <dsp:txXfrm>
        <a:off x="939165" y="3159240"/>
        <a:ext cx="3756660" cy="496424"/>
      </dsp:txXfrm>
    </dsp:sp>
    <dsp:sp modelId="{DF53E9AA-6F49-4149-87FB-FBB023AD1F5F}">
      <dsp:nvSpPr>
        <dsp:cNvPr id="0" name=""/>
        <dsp:cNvSpPr/>
      </dsp:nvSpPr>
      <dsp:spPr>
        <a:xfrm>
          <a:off x="0" y="3159240"/>
          <a:ext cx="939165" cy="496424"/>
        </a:xfrm>
        <a:prstGeom prst="rect">
          <a:avLst/>
        </a:prstGeom>
        <a:gradFill rotWithShape="0">
          <a:gsLst>
            <a:gs pos="0">
              <a:schemeClr val="accent2">
                <a:hueOff val="4750559"/>
                <a:satOff val="-817"/>
                <a:lumOff val="-8403"/>
                <a:alphaOff val="0"/>
                <a:tint val="94000"/>
                <a:satMod val="103000"/>
                <a:lumMod val="102000"/>
              </a:schemeClr>
            </a:gs>
            <a:gs pos="50000">
              <a:schemeClr val="accent2">
                <a:hueOff val="4750559"/>
                <a:satOff val="-817"/>
                <a:lumOff val="-8403"/>
                <a:alphaOff val="0"/>
                <a:shade val="100000"/>
                <a:satMod val="110000"/>
                <a:lumMod val="100000"/>
              </a:schemeClr>
            </a:gs>
            <a:gs pos="100000">
              <a:schemeClr val="accent2">
                <a:hueOff val="4750559"/>
                <a:satOff val="-817"/>
                <a:lumOff val="-8403"/>
                <a:alphaOff val="0"/>
                <a:shade val="78000"/>
                <a:satMod val="120000"/>
                <a:lumMod val="99000"/>
              </a:schemeClr>
            </a:gs>
          </a:gsLst>
          <a:lin ang="5400000" scaled="0"/>
        </a:gradFill>
        <a:ln w="9525" cap="flat" cmpd="sng" algn="ctr">
          <a:solidFill>
            <a:schemeClr val="accent2">
              <a:hueOff val="4750559"/>
              <a:satOff val="-817"/>
              <a:lumOff val="-8403"/>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Integrate</a:t>
          </a:r>
        </a:p>
      </dsp:txBody>
      <dsp:txXfrm>
        <a:off x="0" y="3159240"/>
        <a:ext cx="939165" cy="496424"/>
      </dsp:txXfrm>
    </dsp:sp>
    <dsp:sp modelId="{2B2EFF6F-6A6C-4A62-85EB-F7E974FDB9A8}">
      <dsp:nvSpPr>
        <dsp:cNvPr id="0" name=""/>
        <dsp:cNvSpPr/>
      </dsp:nvSpPr>
      <dsp:spPr>
        <a:xfrm>
          <a:off x="939165" y="3685450"/>
          <a:ext cx="3756660" cy="496424"/>
        </a:xfrm>
        <a:prstGeom prst="rect">
          <a:avLst/>
        </a:prstGeom>
        <a:solidFill>
          <a:schemeClr val="accent2">
            <a:tint val="40000"/>
            <a:alpha val="90000"/>
            <a:hueOff val="5291884"/>
            <a:satOff val="-5406"/>
            <a:lumOff val="-1925"/>
            <a:alphaOff val="0"/>
          </a:schemeClr>
        </a:solidFill>
        <a:ln w="9525" cap="flat" cmpd="sng" algn="ctr">
          <a:solidFill>
            <a:schemeClr val="accent2">
              <a:tint val="40000"/>
              <a:alpha val="90000"/>
              <a:hueOff val="5291884"/>
              <a:satOff val="-5406"/>
              <a:lumOff val="-1925"/>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2890" tIns="126092" rIns="72890" bIns="126092" numCol="1" spcCol="1270" anchor="ctr" anchorCtr="0">
          <a:noAutofit/>
        </a:bodyPr>
        <a:lstStyle/>
        <a:p>
          <a:pPr marL="0" lvl="0" indent="0" algn="l" defTabSz="488950">
            <a:lnSpc>
              <a:spcPct val="90000"/>
            </a:lnSpc>
            <a:spcBef>
              <a:spcPct val="0"/>
            </a:spcBef>
            <a:spcAft>
              <a:spcPct val="35000"/>
            </a:spcAft>
            <a:buNone/>
          </a:pPr>
          <a:r>
            <a:rPr lang="en-US" sz="1100" kern="1200"/>
            <a:t>Enable administrators to track user engagement and content performance through analytics and reporting features.</a:t>
          </a:r>
        </a:p>
      </dsp:txBody>
      <dsp:txXfrm>
        <a:off x="939165" y="3685450"/>
        <a:ext cx="3756660" cy="496424"/>
      </dsp:txXfrm>
    </dsp:sp>
    <dsp:sp modelId="{FBB51D56-C723-49D2-8978-FF410412EDC4}">
      <dsp:nvSpPr>
        <dsp:cNvPr id="0" name=""/>
        <dsp:cNvSpPr/>
      </dsp:nvSpPr>
      <dsp:spPr>
        <a:xfrm>
          <a:off x="0" y="3685450"/>
          <a:ext cx="939165" cy="496424"/>
        </a:xfrm>
        <a:prstGeom prst="rect">
          <a:avLst/>
        </a:prstGeom>
        <a:gradFill rotWithShape="0">
          <a:gsLst>
            <a:gs pos="0">
              <a:schemeClr val="accent2">
                <a:hueOff val="5542319"/>
                <a:satOff val="-953"/>
                <a:lumOff val="-9804"/>
                <a:alphaOff val="0"/>
                <a:tint val="94000"/>
                <a:satMod val="103000"/>
                <a:lumMod val="102000"/>
              </a:schemeClr>
            </a:gs>
            <a:gs pos="50000">
              <a:schemeClr val="accent2">
                <a:hueOff val="5542319"/>
                <a:satOff val="-953"/>
                <a:lumOff val="-9804"/>
                <a:alphaOff val="0"/>
                <a:shade val="100000"/>
                <a:satMod val="110000"/>
                <a:lumMod val="100000"/>
              </a:schemeClr>
            </a:gs>
            <a:gs pos="100000">
              <a:schemeClr val="accent2">
                <a:hueOff val="5542319"/>
                <a:satOff val="-953"/>
                <a:lumOff val="-9804"/>
                <a:alphaOff val="0"/>
                <a:shade val="78000"/>
                <a:satMod val="120000"/>
                <a:lumMod val="99000"/>
              </a:schemeClr>
            </a:gs>
          </a:gsLst>
          <a:lin ang="5400000" scaled="0"/>
        </a:gradFill>
        <a:ln w="9525" cap="flat" cmpd="sng" algn="ctr">
          <a:solidFill>
            <a:schemeClr val="accent2">
              <a:hueOff val="5542319"/>
              <a:satOff val="-953"/>
              <a:lumOff val="-9804"/>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49697" tIns="49036" rIns="49697" bIns="49036" numCol="1" spcCol="1270" anchor="ctr" anchorCtr="0">
          <a:noAutofit/>
        </a:bodyPr>
        <a:lstStyle/>
        <a:p>
          <a:pPr marL="0" lvl="0" indent="0" algn="ctr" defTabSz="622300">
            <a:lnSpc>
              <a:spcPct val="90000"/>
            </a:lnSpc>
            <a:spcBef>
              <a:spcPct val="0"/>
            </a:spcBef>
            <a:spcAft>
              <a:spcPct val="35000"/>
            </a:spcAft>
            <a:buNone/>
          </a:pPr>
          <a:r>
            <a:rPr lang="en-US" sz="1400" kern="1200"/>
            <a:t>Enable</a:t>
          </a:r>
        </a:p>
      </dsp:txBody>
      <dsp:txXfrm>
        <a:off x="0" y="3685450"/>
        <a:ext cx="939165" cy="4964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6C053-238F-4705-ADCC-277E631AFBEA}">
      <dsp:nvSpPr>
        <dsp:cNvPr id="0" name=""/>
        <dsp:cNvSpPr/>
      </dsp:nvSpPr>
      <dsp:spPr>
        <a:xfrm>
          <a:off x="0" y="1349573"/>
          <a:ext cx="8122981" cy="0"/>
        </a:xfrm>
        <a:prstGeom prst="line">
          <a:avLst/>
        </a:prstGeom>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5618E916-6AB8-4FBC-855F-CCD371C733AA}">
      <dsp:nvSpPr>
        <dsp:cNvPr id="0" name=""/>
        <dsp:cNvSpPr/>
      </dsp:nvSpPr>
      <dsp:spPr>
        <a:xfrm rot="8100000">
          <a:off x="41588" y="311023"/>
          <a:ext cx="198492" cy="198492"/>
        </a:xfrm>
        <a:prstGeom prst="teardrop">
          <a:avLst>
            <a:gd name="adj" fmla="val 115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70FBF8-F3DF-47D9-B765-ED67E17C42ED}">
      <dsp:nvSpPr>
        <dsp:cNvPr id="0" name=""/>
        <dsp:cNvSpPr/>
      </dsp:nvSpPr>
      <dsp:spPr>
        <a:xfrm>
          <a:off x="63639"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3DAFA16-A7B8-4242-BF0C-10AE5137E50C}">
      <dsp:nvSpPr>
        <dsp:cNvPr id="0" name=""/>
        <dsp:cNvSpPr/>
      </dsp:nvSpPr>
      <dsp:spPr>
        <a:xfrm>
          <a:off x="281190"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Analysis/Software Requirements</a:t>
          </a:r>
          <a:endParaRPr lang="en-US" sz="1200" b="0" kern="1200">
            <a:latin typeface="Tenorite" pitchFamily="2" charset="0"/>
          </a:endParaRPr>
        </a:p>
      </dsp:txBody>
      <dsp:txXfrm>
        <a:off x="281190" y="550625"/>
        <a:ext cx="2251747" cy="798947"/>
      </dsp:txXfrm>
    </dsp:sp>
    <dsp:sp modelId="{CA2EEFDB-D6F6-470A-B027-77E824DE0368}">
      <dsp:nvSpPr>
        <dsp:cNvPr id="0" name=""/>
        <dsp:cNvSpPr/>
      </dsp:nvSpPr>
      <dsp:spPr>
        <a:xfrm>
          <a:off x="281190"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Jan 2023</a:t>
          </a:r>
        </a:p>
      </dsp:txBody>
      <dsp:txXfrm>
        <a:off x="281190" y="269914"/>
        <a:ext cx="2251747" cy="280711"/>
      </dsp:txXfrm>
    </dsp:sp>
    <dsp:sp modelId="{510A8E46-BE75-4949-9517-1E7F5827C6D3}">
      <dsp:nvSpPr>
        <dsp:cNvPr id="0" name=""/>
        <dsp:cNvSpPr/>
      </dsp:nvSpPr>
      <dsp:spPr>
        <a:xfrm>
          <a:off x="140834" y="550625"/>
          <a:ext cx="0" cy="798947"/>
        </a:xfrm>
        <a:prstGeom prst="line">
          <a:avLst/>
        </a:prstGeom>
        <a:noFill/>
        <a:ln w="12700" cap="flat"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4445905-B788-43ED-8959-A2A46AD06840}">
      <dsp:nvSpPr>
        <dsp:cNvPr id="0" name=""/>
        <dsp:cNvSpPr/>
      </dsp:nvSpPr>
      <dsp:spPr>
        <a:xfrm>
          <a:off x="115570" y="1324309"/>
          <a:ext cx="50528" cy="50528"/>
        </a:xfrm>
        <a:prstGeom prst="ellipse">
          <a:avLst/>
        </a:prstGeom>
        <a:solidFill>
          <a:schemeClr val="accent5">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C4CD09-F32D-4C5D-906F-038304807264}">
      <dsp:nvSpPr>
        <dsp:cNvPr id="0" name=""/>
        <dsp:cNvSpPr/>
      </dsp:nvSpPr>
      <dsp:spPr>
        <a:xfrm rot="18900000">
          <a:off x="1398062" y="2189630"/>
          <a:ext cx="198492" cy="198492"/>
        </a:xfrm>
        <a:prstGeom prst="teardrop">
          <a:avLst>
            <a:gd name="adj" fmla="val 115000"/>
          </a:avLst>
        </a:prstGeom>
        <a:solidFill>
          <a:schemeClr val="accent5">
            <a:hueOff val="-4015996"/>
            <a:satOff val="717"/>
            <a:lumOff val="-1569"/>
            <a:alphaOff val="0"/>
          </a:schemeClr>
        </a:solidFill>
        <a:ln w="12700" cap="flat" cmpd="sng" algn="ctr">
          <a:solidFill>
            <a:schemeClr val="accent5">
              <a:hueOff val="-4015996"/>
              <a:satOff val="717"/>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19F106-70C3-4B8F-8995-174F8A1E281C}">
      <dsp:nvSpPr>
        <dsp:cNvPr id="0" name=""/>
        <dsp:cNvSpPr/>
      </dsp:nvSpPr>
      <dsp:spPr>
        <a:xfrm>
          <a:off x="1420113"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2596BBD8-1B22-4D57-870E-CE9FE957C113}">
      <dsp:nvSpPr>
        <dsp:cNvPr id="0" name=""/>
        <dsp:cNvSpPr/>
      </dsp:nvSpPr>
      <dsp:spPr>
        <a:xfrm>
          <a:off x="1637664" y="1349573"/>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Foundation scope 1</a:t>
          </a:r>
        </a:p>
        <a:p>
          <a:pPr marL="0" lvl="0" indent="0" algn="l" defTabSz="533400">
            <a:lnSpc>
              <a:spcPct val="90000"/>
            </a:lnSpc>
            <a:spcBef>
              <a:spcPct val="0"/>
            </a:spcBef>
            <a:spcAft>
              <a:spcPct val="35000"/>
            </a:spcAft>
            <a:buNone/>
          </a:pPr>
          <a:r>
            <a:rPr lang="en-GB" sz="1200" b="0" kern="1200">
              <a:latin typeface="Tenorite" pitchFamily="2" charset="0"/>
            </a:rPr>
            <a:t>DevOps &amp; Environment Development Setup</a:t>
          </a:r>
          <a:endParaRPr lang="en-US" sz="1200" b="0" kern="1200">
            <a:latin typeface="Tenorite" pitchFamily="2" charset="0"/>
          </a:endParaRPr>
        </a:p>
      </dsp:txBody>
      <dsp:txXfrm>
        <a:off x="1637664" y="1349573"/>
        <a:ext cx="2251747" cy="798947"/>
      </dsp:txXfrm>
    </dsp:sp>
    <dsp:sp modelId="{B3B8E7C4-4DB9-4271-A4D6-AADA1849AC33}">
      <dsp:nvSpPr>
        <dsp:cNvPr id="0" name=""/>
        <dsp:cNvSpPr/>
      </dsp:nvSpPr>
      <dsp:spPr>
        <a:xfrm>
          <a:off x="1637664" y="2148521"/>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Feb 2023</a:t>
          </a:r>
        </a:p>
      </dsp:txBody>
      <dsp:txXfrm>
        <a:off x="1637664" y="2148521"/>
        <a:ext cx="2251747" cy="280711"/>
      </dsp:txXfrm>
    </dsp:sp>
    <dsp:sp modelId="{D6ED8A4C-AD68-478C-9F61-8D0ED2A12BEA}">
      <dsp:nvSpPr>
        <dsp:cNvPr id="0" name=""/>
        <dsp:cNvSpPr/>
      </dsp:nvSpPr>
      <dsp:spPr>
        <a:xfrm>
          <a:off x="1497309" y="1349573"/>
          <a:ext cx="0" cy="798947"/>
        </a:xfrm>
        <a:prstGeom prst="line">
          <a:avLst/>
        </a:prstGeom>
        <a:noFill/>
        <a:ln w="12700" cap="flat" cmpd="sng" algn="ctr">
          <a:solidFill>
            <a:schemeClr val="accent5">
              <a:hueOff val="-4015996"/>
              <a:satOff val="717"/>
              <a:lumOff val="-1569"/>
              <a:alphaOff val="0"/>
            </a:schemeClr>
          </a:solidFill>
          <a:prstDash val="dash"/>
        </a:ln>
        <a:effectLst/>
      </dsp:spPr>
      <dsp:style>
        <a:lnRef idx="1">
          <a:scrgbClr r="0" g="0" b="0"/>
        </a:lnRef>
        <a:fillRef idx="0">
          <a:scrgbClr r="0" g="0" b="0"/>
        </a:fillRef>
        <a:effectRef idx="0">
          <a:scrgbClr r="0" g="0" b="0"/>
        </a:effectRef>
        <a:fontRef idx="minor"/>
      </dsp:style>
    </dsp:sp>
    <dsp:sp modelId="{14C81DE6-D506-4B3D-9C05-96DD6AF91391}">
      <dsp:nvSpPr>
        <dsp:cNvPr id="0" name=""/>
        <dsp:cNvSpPr/>
      </dsp:nvSpPr>
      <dsp:spPr>
        <a:xfrm>
          <a:off x="1472045" y="1324309"/>
          <a:ext cx="50528" cy="50528"/>
        </a:xfrm>
        <a:prstGeom prst="ellipse">
          <a:avLst/>
        </a:prstGeom>
        <a:solidFill>
          <a:schemeClr val="accent5">
            <a:hueOff val="-4015996"/>
            <a:satOff val="717"/>
            <a:lumOff val="-1569"/>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24E58E-09FC-4DE9-88A5-AD69420D92AD}">
      <dsp:nvSpPr>
        <dsp:cNvPr id="0" name=""/>
        <dsp:cNvSpPr/>
      </dsp:nvSpPr>
      <dsp:spPr>
        <a:xfrm rot="8100000">
          <a:off x="2754536" y="311023"/>
          <a:ext cx="198492" cy="198492"/>
        </a:xfrm>
        <a:prstGeom prst="teardrop">
          <a:avLst>
            <a:gd name="adj" fmla="val 115000"/>
          </a:avLst>
        </a:prstGeom>
        <a:solidFill>
          <a:schemeClr val="accent5">
            <a:hueOff val="-8031992"/>
            <a:satOff val="1435"/>
            <a:lumOff val="-3137"/>
            <a:alphaOff val="0"/>
          </a:schemeClr>
        </a:solidFill>
        <a:ln w="12700" cap="flat" cmpd="sng" algn="ctr">
          <a:solidFill>
            <a:schemeClr val="accent5">
              <a:hueOff val="-8031992"/>
              <a:satOff val="1435"/>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FC6185-4C6D-4164-A1D4-4FE95B3C9088}">
      <dsp:nvSpPr>
        <dsp:cNvPr id="0" name=""/>
        <dsp:cNvSpPr/>
      </dsp:nvSpPr>
      <dsp:spPr>
        <a:xfrm>
          <a:off x="2776587"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5D9D7CA-1C19-48FA-B166-501EAFA51435}">
      <dsp:nvSpPr>
        <dsp:cNvPr id="0" name=""/>
        <dsp:cNvSpPr/>
      </dsp:nvSpPr>
      <dsp:spPr>
        <a:xfrm>
          <a:off x="2994139" y="550625"/>
          <a:ext cx="2251747"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a:t>
          </a:r>
        </a:p>
        <a:p>
          <a:pPr marL="0" lvl="0" indent="0" algn="l" defTabSz="533400">
            <a:lnSpc>
              <a:spcPct val="90000"/>
            </a:lnSpc>
            <a:spcBef>
              <a:spcPct val="0"/>
            </a:spcBef>
            <a:spcAft>
              <a:spcPct val="35000"/>
            </a:spcAft>
            <a:buNone/>
          </a:pPr>
          <a:r>
            <a:rPr lang="en-GB" sz="1200" b="0" kern="1200">
              <a:latin typeface="Tenorite" pitchFamily="2" charset="0"/>
            </a:rPr>
            <a:t>Timebox 1 &amp; 2 begins </a:t>
          </a:r>
          <a:endParaRPr lang="en-US" sz="1200" b="0" kern="1200">
            <a:latin typeface="Tenorite" pitchFamily="2" charset="0"/>
          </a:endParaRPr>
        </a:p>
      </dsp:txBody>
      <dsp:txXfrm>
        <a:off x="2994139" y="550625"/>
        <a:ext cx="2251747" cy="798947"/>
      </dsp:txXfrm>
    </dsp:sp>
    <dsp:sp modelId="{9F963495-D6CA-418A-835E-6F55E1F3C5E2}">
      <dsp:nvSpPr>
        <dsp:cNvPr id="0" name=""/>
        <dsp:cNvSpPr/>
      </dsp:nvSpPr>
      <dsp:spPr>
        <a:xfrm>
          <a:off x="2994139" y="269914"/>
          <a:ext cx="2251747"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March 2023</a:t>
          </a:r>
        </a:p>
      </dsp:txBody>
      <dsp:txXfrm>
        <a:off x="2994139" y="269914"/>
        <a:ext cx="2251747" cy="280711"/>
      </dsp:txXfrm>
    </dsp:sp>
    <dsp:sp modelId="{70FAE068-AB34-4C02-980C-D733FD558DB3}">
      <dsp:nvSpPr>
        <dsp:cNvPr id="0" name=""/>
        <dsp:cNvSpPr/>
      </dsp:nvSpPr>
      <dsp:spPr>
        <a:xfrm>
          <a:off x="2853783" y="550625"/>
          <a:ext cx="0" cy="798947"/>
        </a:xfrm>
        <a:prstGeom prst="line">
          <a:avLst/>
        </a:prstGeom>
        <a:noFill/>
        <a:ln w="12700" cap="flat" cmpd="sng" algn="ctr">
          <a:solidFill>
            <a:schemeClr val="accent5">
              <a:hueOff val="-8031992"/>
              <a:satOff val="1435"/>
              <a:lumOff val="-3137"/>
              <a:alphaOff val="0"/>
            </a:schemeClr>
          </a:solidFill>
          <a:prstDash val="dash"/>
        </a:ln>
        <a:effectLst/>
      </dsp:spPr>
      <dsp:style>
        <a:lnRef idx="1">
          <a:scrgbClr r="0" g="0" b="0"/>
        </a:lnRef>
        <a:fillRef idx="0">
          <a:scrgbClr r="0" g="0" b="0"/>
        </a:fillRef>
        <a:effectRef idx="0">
          <a:scrgbClr r="0" g="0" b="0"/>
        </a:effectRef>
        <a:fontRef idx="minor"/>
      </dsp:style>
    </dsp:sp>
    <dsp:sp modelId="{4CF366B0-5635-4C00-B12B-C88EB7C065CD}">
      <dsp:nvSpPr>
        <dsp:cNvPr id="0" name=""/>
        <dsp:cNvSpPr/>
      </dsp:nvSpPr>
      <dsp:spPr>
        <a:xfrm>
          <a:off x="2828519" y="1324309"/>
          <a:ext cx="50528" cy="50528"/>
        </a:xfrm>
        <a:prstGeom prst="ellipse">
          <a:avLst/>
        </a:prstGeom>
        <a:solidFill>
          <a:schemeClr val="accent5">
            <a:hueOff val="-8031992"/>
            <a:satOff val="1435"/>
            <a:lumOff val="-3137"/>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33D6AE-4E97-407A-8277-55EB82DB28E7}">
      <dsp:nvSpPr>
        <dsp:cNvPr id="0" name=""/>
        <dsp:cNvSpPr/>
      </dsp:nvSpPr>
      <dsp:spPr>
        <a:xfrm rot="18900000">
          <a:off x="4111011" y="2189630"/>
          <a:ext cx="198492" cy="198492"/>
        </a:xfrm>
        <a:prstGeom prst="teardrop">
          <a:avLst>
            <a:gd name="adj" fmla="val 115000"/>
          </a:avLst>
        </a:prstGeom>
        <a:solidFill>
          <a:schemeClr val="accent5">
            <a:hueOff val="-12047988"/>
            <a:satOff val="2152"/>
            <a:lumOff val="-4706"/>
            <a:alphaOff val="0"/>
          </a:schemeClr>
        </a:solidFill>
        <a:ln w="12700" cap="flat" cmpd="sng" algn="ctr">
          <a:solidFill>
            <a:schemeClr val="accent5">
              <a:hueOff val="-12047988"/>
              <a:satOff val="2152"/>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5A7D2F-3D01-4AF5-902B-1BD5828D36C5}">
      <dsp:nvSpPr>
        <dsp:cNvPr id="0" name=""/>
        <dsp:cNvSpPr/>
      </dsp:nvSpPr>
      <dsp:spPr>
        <a:xfrm>
          <a:off x="4133062" y="2211681"/>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80E0AB30-4519-4135-81ED-B313683FC81F}">
      <dsp:nvSpPr>
        <dsp:cNvPr id="0" name=""/>
        <dsp:cNvSpPr/>
      </dsp:nvSpPr>
      <dsp:spPr>
        <a:xfrm>
          <a:off x="4350613" y="1349573"/>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76200" numCol="1" spcCol="1270" anchor="b"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a:t>
          </a:r>
          <a:br>
            <a:rPr lang="en-GB" sz="1200" b="0" kern="1200">
              <a:latin typeface="Tenorite" pitchFamily="2" charset="0"/>
            </a:rPr>
          </a:br>
          <a:r>
            <a:rPr lang="en-GB" sz="1200" b="0" kern="1200">
              <a:latin typeface="Tenorite" pitchFamily="2" charset="0"/>
            </a:rPr>
            <a:t>Timebox 1 &amp; 2 completed</a:t>
          </a:r>
          <a:endParaRPr lang="en-US" sz="1200" b="0" kern="1200">
            <a:latin typeface="Tenorite" pitchFamily="2" charset="0"/>
          </a:endParaRPr>
        </a:p>
        <a:p>
          <a:pPr marL="0" lvl="0" indent="0" algn="l" defTabSz="533400">
            <a:lnSpc>
              <a:spcPct val="90000"/>
            </a:lnSpc>
            <a:spcBef>
              <a:spcPct val="0"/>
            </a:spcBef>
            <a:spcAft>
              <a:spcPct val="35000"/>
            </a:spcAft>
            <a:buNone/>
          </a:pPr>
          <a:r>
            <a:rPr lang="en-GB" sz="1200" b="0" kern="1200">
              <a:latin typeface="Tenorite" pitchFamily="2" charset="0"/>
            </a:rPr>
            <a:t>Timebox 3 begins </a:t>
          </a:r>
          <a:endParaRPr lang="en-US" sz="1200" b="0" kern="1200">
            <a:latin typeface="Tenorite" pitchFamily="2" charset="0"/>
          </a:endParaRPr>
        </a:p>
      </dsp:txBody>
      <dsp:txXfrm>
        <a:off x="4350613" y="1349573"/>
        <a:ext cx="2244765" cy="798947"/>
      </dsp:txXfrm>
    </dsp:sp>
    <dsp:sp modelId="{E76AFE95-A5CD-49DC-95EA-EC5736BC9CD8}">
      <dsp:nvSpPr>
        <dsp:cNvPr id="0" name=""/>
        <dsp:cNvSpPr/>
      </dsp:nvSpPr>
      <dsp:spPr>
        <a:xfrm>
          <a:off x="4350613" y="2148521"/>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April 2023</a:t>
          </a:r>
        </a:p>
      </dsp:txBody>
      <dsp:txXfrm>
        <a:off x="4350613" y="2148521"/>
        <a:ext cx="2244765" cy="280711"/>
      </dsp:txXfrm>
    </dsp:sp>
    <dsp:sp modelId="{7A4E8C83-5A20-4398-9E34-4699B6806E8D}">
      <dsp:nvSpPr>
        <dsp:cNvPr id="0" name=""/>
        <dsp:cNvSpPr/>
      </dsp:nvSpPr>
      <dsp:spPr>
        <a:xfrm>
          <a:off x="4210257" y="1349573"/>
          <a:ext cx="0" cy="798947"/>
        </a:xfrm>
        <a:prstGeom prst="line">
          <a:avLst/>
        </a:prstGeom>
        <a:noFill/>
        <a:ln w="12700" cap="flat" cmpd="sng" algn="ctr">
          <a:solidFill>
            <a:schemeClr val="accent5">
              <a:hueOff val="-12047988"/>
              <a:satOff val="2152"/>
              <a:lumOff val="-4706"/>
              <a:alphaOff val="0"/>
            </a:schemeClr>
          </a:solidFill>
          <a:prstDash val="dash"/>
        </a:ln>
        <a:effectLst/>
      </dsp:spPr>
      <dsp:style>
        <a:lnRef idx="1">
          <a:scrgbClr r="0" g="0" b="0"/>
        </a:lnRef>
        <a:fillRef idx="0">
          <a:scrgbClr r="0" g="0" b="0"/>
        </a:fillRef>
        <a:effectRef idx="0">
          <a:scrgbClr r="0" g="0" b="0"/>
        </a:effectRef>
        <a:fontRef idx="minor"/>
      </dsp:style>
    </dsp:sp>
    <dsp:sp modelId="{E7F9FDA8-C8D7-45EC-9240-81DD4DE1191B}">
      <dsp:nvSpPr>
        <dsp:cNvPr id="0" name=""/>
        <dsp:cNvSpPr/>
      </dsp:nvSpPr>
      <dsp:spPr>
        <a:xfrm>
          <a:off x="4184558" y="1324309"/>
          <a:ext cx="50528" cy="50528"/>
        </a:xfrm>
        <a:prstGeom prst="ellipse">
          <a:avLst/>
        </a:prstGeom>
        <a:solidFill>
          <a:schemeClr val="accent5">
            <a:hueOff val="-12047988"/>
            <a:satOff val="2152"/>
            <a:lumOff val="-4706"/>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47B1A6-40DA-4EE5-8725-4E3DF86A6CB7}">
      <dsp:nvSpPr>
        <dsp:cNvPr id="0" name=""/>
        <dsp:cNvSpPr/>
      </dsp:nvSpPr>
      <dsp:spPr>
        <a:xfrm rot="8100000">
          <a:off x="5459074" y="311023"/>
          <a:ext cx="198492" cy="198492"/>
        </a:xfrm>
        <a:prstGeom prst="teardrop">
          <a:avLst>
            <a:gd name="adj" fmla="val 115000"/>
          </a:avLst>
        </a:prstGeom>
        <a:solidFill>
          <a:schemeClr val="accent5">
            <a:hueOff val="-16063984"/>
            <a:satOff val="2870"/>
            <a:lumOff val="-6275"/>
            <a:alphaOff val="0"/>
          </a:schemeClr>
        </a:solidFill>
        <a:ln w="12700" cap="flat" cmpd="sng" algn="ctr">
          <a:solidFill>
            <a:schemeClr val="accent5">
              <a:hueOff val="-16063984"/>
              <a:satOff val="2870"/>
              <a:lumOff val="-627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B30F96-F744-47EE-9690-74602770202E}">
      <dsp:nvSpPr>
        <dsp:cNvPr id="0" name=""/>
        <dsp:cNvSpPr/>
      </dsp:nvSpPr>
      <dsp:spPr>
        <a:xfrm>
          <a:off x="5481124" y="333074"/>
          <a:ext cx="154391" cy="1543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562754F6-33A0-4A2D-AEB7-8DA8797B9671}">
      <dsp:nvSpPr>
        <dsp:cNvPr id="0" name=""/>
        <dsp:cNvSpPr/>
      </dsp:nvSpPr>
      <dsp:spPr>
        <a:xfrm>
          <a:off x="5698676" y="550625"/>
          <a:ext cx="2244765" cy="7989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114300" numCol="1" spcCol="1270" anchor="t" anchorCtr="0">
          <a:noAutofit/>
        </a:bodyPr>
        <a:lstStyle/>
        <a:p>
          <a:pPr marL="0" lvl="0" indent="0" algn="l" defTabSz="533400">
            <a:lnSpc>
              <a:spcPct val="90000"/>
            </a:lnSpc>
            <a:spcBef>
              <a:spcPct val="0"/>
            </a:spcBef>
            <a:spcAft>
              <a:spcPct val="35000"/>
            </a:spcAft>
            <a:buNone/>
          </a:pPr>
          <a:r>
            <a:rPr lang="en-GB" sz="1200" b="0" kern="1200">
              <a:latin typeface="Tenorite" pitchFamily="2" charset="0"/>
            </a:rPr>
            <a:t>Development completed</a:t>
          </a:r>
        </a:p>
        <a:p>
          <a:pPr marL="0" lvl="0" indent="0" algn="l" defTabSz="533400">
            <a:lnSpc>
              <a:spcPct val="90000"/>
            </a:lnSpc>
            <a:spcBef>
              <a:spcPct val="0"/>
            </a:spcBef>
            <a:spcAft>
              <a:spcPct val="35000"/>
            </a:spcAft>
            <a:buNone/>
          </a:pPr>
          <a:r>
            <a:rPr lang="en-GB" sz="1200" b="0" kern="1200">
              <a:latin typeface="Tenorite" pitchFamily="2" charset="0"/>
            </a:rPr>
            <a:t>Publish to userbase</a:t>
          </a:r>
          <a:br>
            <a:rPr lang="en-GB" sz="1200" b="0" kern="1200">
              <a:latin typeface="Tenorite" pitchFamily="2" charset="0"/>
            </a:rPr>
          </a:br>
          <a:endParaRPr lang="en-US" sz="1200" b="1" kern="1200">
            <a:latin typeface="Tenorite" pitchFamily="2" charset="0"/>
          </a:endParaRPr>
        </a:p>
      </dsp:txBody>
      <dsp:txXfrm>
        <a:off x="5698676" y="550625"/>
        <a:ext cx="2244765" cy="798947"/>
      </dsp:txXfrm>
    </dsp:sp>
    <dsp:sp modelId="{415CC563-D3B8-434A-AED5-9C01C9A9F1D0}">
      <dsp:nvSpPr>
        <dsp:cNvPr id="0" name=""/>
        <dsp:cNvSpPr/>
      </dsp:nvSpPr>
      <dsp:spPr>
        <a:xfrm>
          <a:off x="5698676" y="269914"/>
          <a:ext cx="2244765" cy="2807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1600" bIns="0" numCol="1" spcCol="1270" anchor="ctr" anchorCtr="0">
          <a:noAutofit/>
        </a:bodyPr>
        <a:lstStyle/>
        <a:p>
          <a:pPr marL="0" lvl="0" indent="0" algn="l" defTabSz="711200">
            <a:lnSpc>
              <a:spcPct val="90000"/>
            </a:lnSpc>
            <a:spcBef>
              <a:spcPct val="0"/>
            </a:spcBef>
            <a:spcAft>
              <a:spcPct val="35000"/>
            </a:spcAft>
            <a:buNone/>
            <a:defRPr b="1"/>
          </a:pPr>
          <a:r>
            <a:rPr lang="en-US" sz="1600" b="1" kern="1200" dirty="0">
              <a:latin typeface="Tenorite" pitchFamily="2" charset="0"/>
            </a:rPr>
            <a:t>May/June 2023</a:t>
          </a:r>
        </a:p>
      </dsp:txBody>
      <dsp:txXfrm>
        <a:off x="5698676" y="269914"/>
        <a:ext cx="2244765" cy="280711"/>
      </dsp:txXfrm>
    </dsp:sp>
    <dsp:sp modelId="{F45628E2-BE5B-4971-A85C-50039CB3C1C4}">
      <dsp:nvSpPr>
        <dsp:cNvPr id="0" name=""/>
        <dsp:cNvSpPr/>
      </dsp:nvSpPr>
      <dsp:spPr>
        <a:xfrm>
          <a:off x="5558320" y="550625"/>
          <a:ext cx="0" cy="798947"/>
        </a:xfrm>
        <a:prstGeom prst="line">
          <a:avLst/>
        </a:prstGeom>
        <a:noFill/>
        <a:ln w="12700" cap="flat" cmpd="sng" algn="ctr">
          <a:solidFill>
            <a:schemeClr val="accent5">
              <a:hueOff val="-16063984"/>
              <a:satOff val="2870"/>
              <a:lumOff val="-6275"/>
              <a:alphaOff val="0"/>
            </a:schemeClr>
          </a:solidFill>
          <a:prstDash val="dash"/>
        </a:ln>
        <a:effectLst/>
      </dsp:spPr>
      <dsp:style>
        <a:lnRef idx="1">
          <a:scrgbClr r="0" g="0" b="0"/>
        </a:lnRef>
        <a:fillRef idx="0">
          <a:scrgbClr r="0" g="0" b="0"/>
        </a:fillRef>
        <a:effectRef idx="0">
          <a:scrgbClr r="0" g="0" b="0"/>
        </a:effectRef>
        <a:fontRef idx="minor"/>
      </dsp:style>
    </dsp:sp>
    <dsp:sp modelId="{36FD1C81-E40F-42DC-96F6-03D3F9495363}">
      <dsp:nvSpPr>
        <dsp:cNvPr id="0" name=""/>
        <dsp:cNvSpPr/>
      </dsp:nvSpPr>
      <dsp:spPr>
        <a:xfrm>
          <a:off x="5532621" y="1324309"/>
          <a:ext cx="50528" cy="50528"/>
        </a:xfrm>
        <a:prstGeom prst="ellipse">
          <a:avLst/>
        </a:prstGeom>
        <a:solidFill>
          <a:schemeClr val="accent5">
            <a:hueOff val="-16063984"/>
            <a:satOff val="2870"/>
            <a:lumOff val="-6275"/>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CC6B49-CB39-4A36-BF9F-EDE30C49AE8B}">
      <dsp:nvSpPr>
        <dsp:cNvPr id="0" name=""/>
        <dsp:cNvSpPr/>
      </dsp:nvSpPr>
      <dsp:spPr>
        <a:xfrm>
          <a:off x="0" y="65848"/>
          <a:ext cx="4695825" cy="280799"/>
        </a:xfrm>
        <a:prstGeom prst="roundRect">
          <a:avLst/>
        </a:prstGeom>
        <a:gradFill rotWithShape="0">
          <a:gsLst>
            <a:gs pos="0">
              <a:schemeClr val="accent2">
                <a:hueOff val="0"/>
                <a:satOff val="0"/>
                <a:lumOff val="0"/>
                <a:alphaOff val="0"/>
                <a:tint val="94000"/>
                <a:satMod val="103000"/>
                <a:lumMod val="102000"/>
              </a:schemeClr>
            </a:gs>
            <a:gs pos="50000">
              <a:schemeClr val="accent2">
                <a:hueOff val="0"/>
                <a:satOff val="0"/>
                <a:lumOff val="0"/>
                <a:alphaOff val="0"/>
                <a:shade val="100000"/>
                <a:satMod val="110000"/>
                <a:lumMod val="100000"/>
              </a:schemeClr>
            </a:gs>
            <a:gs pos="100000">
              <a:schemeClr val="accent2">
                <a:hueOff val="0"/>
                <a:satOff val="0"/>
                <a:lumOff val="0"/>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Increased User Engagement</a:t>
          </a:r>
          <a:endParaRPr lang="en-US" sz="1200" kern="1200"/>
        </a:p>
      </dsp:txBody>
      <dsp:txXfrm>
        <a:off x="13707" y="79555"/>
        <a:ext cx="4668411" cy="253385"/>
      </dsp:txXfrm>
    </dsp:sp>
    <dsp:sp modelId="{F9097A57-19F1-4B6C-9938-2E9CDC21ED41}">
      <dsp:nvSpPr>
        <dsp:cNvPr id="0" name=""/>
        <dsp:cNvSpPr/>
      </dsp:nvSpPr>
      <dsp:spPr>
        <a:xfrm>
          <a:off x="0" y="34664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Active users, interactions, user satisfaction</a:t>
          </a:r>
          <a:endParaRPr lang="en-US" sz="900" kern="1200"/>
        </a:p>
        <a:p>
          <a:pPr marL="57150" lvl="1" indent="-57150" algn="l" defTabSz="400050">
            <a:lnSpc>
              <a:spcPct val="90000"/>
            </a:lnSpc>
            <a:spcBef>
              <a:spcPct val="0"/>
            </a:spcBef>
            <a:spcAft>
              <a:spcPct val="20000"/>
            </a:spcAft>
            <a:buChar char="•"/>
          </a:pPr>
          <a:r>
            <a:rPr lang="en-GB" sz="900" kern="1200"/>
            <a:t>Objective: Boost user engagement</a:t>
          </a:r>
          <a:endParaRPr lang="en-US" sz="900" kern="1200"/>
        </a:p>
      </dsp:txBody>
      <dsp:txXfrm>
        <a:off x="0" y="346648"/>
        <a:ext cx="4695825" cy="298080"/>
      </dsp:txXfrm>
    </dsp:sp>
    <dsp:sp modelId="{F8A924BC-D90E-4213-AFF1-781F16C7181E}">
      <dsp:nvSpPr>
        <dsp:cNvPr id="0" name=""/>
        <dsp:cNvSpPr/>
      </dsp:nvSpPr>
      <dsp:spPr>
        <a:xfrm>
          <a:off x="0" y="644728"/>
          <a:ext cx="4695825" cy="280799"/>
        </a:xfrm>
        <a:prstGeom prst="roundRect">
          <a:avLst/>
        </a:prstGeom>
        <a:gradFill rotWithShape="0">
          <a:gsLst>
            <a:gs pos="0">
              <a:schemeClr val="accent2">
                <a:hueOff val="923720"/>
                <a:satOff val="-159"/>
                <a:lumOff val="-1634"/>
                <a:alphaOff val="0"/>
                <a:tint val="94000"/>
                <a:satMod val="103000"/>
                <a:lumMod val="102000"/>
              </a:schemeClr>
            </a:gs>
            <a:gs pos="50000">
              <a:schemeClr val="accent2">
                <a:hueOff val="923720"/>
                <a:satOff val="-159"/>
                <a:lumOff val="-1634"/>
                <a:alphaOff val="0"/>
                <a:shade val="100000"/>
                <a:satMod val="110000"/>
                <a:lumMod val="100000"/>
              </a:schemeClr>
            </a:gs>
            <a:gs pos="100000">
              <a:schemeClr val="accent2">
                <a:hueOff val="923720"/>
                <a:satOff val="-159"/>
                <a:lumOff val="-1634"/>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Improved Knowledge Sharing</a:t>
          </a:r>
          <a:endParaRPr lang="en-US" sz="1200" kern="1200"/>
        </a:p>
      </dsp:txBody>
      <dsp:txXfrm>
        <a:off x="13707" y="658435"/>
        <a:ext cx="4668411" cy="253385"/>
      </dsp:txXfrm>
    </dsp:sp>
    <dsp:sp modelId="{B6AB776B-3268-4DAF-A0E3-52F2C0DBA03C}">
      <dsp:nvSpPr>
        <dsp:cNvPr id="0" name=""/>
        <dsp:cNvSpPr/>
      </dsp:nvSpPr>
      <dsp:spPr>
        <a:xfrm>
          <a:off x="0" y="92552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Posts, interaction quality</a:t>
          </a:r>
          <a:endParaRPr lang="en-US" sz="900" kern="1200"/>
        </a:p>
        <a:p>
          <a:pPr marL="57150" lvl="1" indent="-57150" algn="l" defTabSz="400050">
            <a:lnSpc>
              <a:spcPct val="90000"/>
            </a:lnSpc>
            <a:spcBef>
              <a:spcPct val="0"/>
            </a:spcBef>
            <a:spcAft>
              <a:spcPct val="20000"/>
            </a:spcAft>
            <a:buChar char="•"/>
          </a:pPr>
          <a:r>
            <a:rPr lang="en-GB" sz="900" kern="1200"/>
            <a:t>Objective: Enhance knowledge sharing</a:t>
          </a:r>
          <a:endParaRPr lang="en-US" sz="900" kern="1200"/>
        </a:p>
      </dsp:txBody>
      <dsp:txXfrm>
        <a:off x="0" y="925528"/>
        <a:ext cx="4695825" cy="298080"/>
      </dsp:txXfrm>
    </dsp:sp>
    <dsp:sp modelId="{249931AB-8B0F-42C8-8CF0-6576F6DA901B}">
      <dsp:nvSpPr>
        <dsp:cNvPr id="0" name=""/>
        <dsp:cNvSpPr/>
      </dsp:nvSpPr>
      <dsp:spPr>
        <a:xfrm>
          <a:off x="0" y="1223608"/>
          <a:ext cx="4695825" cy="280799"/>
        </a:xfrm>
        <a:prstGeom prst="roundRect">
          <a:avLst/>
        </a:prstGeom>
        <a:gradFill rotWithShape="0">
          <a:gsLst>
            <a:gs pos="0">
              <a:schemeClr val="accent2">
                <a:hueOff val="1847440"/>
                <a:satOff val="-318"/>
                <a:lumOff val="-3268"/>
                <a:alphaOff val="0"/>
                <a:tint val="94000"/>
                <a:satMod val="103000"/>
                <a:lumMod val="102000"/>
              </a:schemeClr>
            </a:gs>
            <a:gs pos="50000">
              <a:schemeClr val="accent2">
                <a:hueOff val="1847440"/>
                <a:satOff val="-318"/>
                <a:lumOff val="-3268"/>
                <a:alphaOff val="0"/>
                <a:shade val="100000"/>
                <a:satMod val="110000"/>
                <a:lumMod val="100000"/>
              </a:schemeClr>
            </a:gs>
            <a:gs pos="100000">
              <a:schemeClr val="accent2">
                <a:hueOff val="1847440"/>
                <a:satOff val="-318"/>
                <a:lumOff val="-3268"/>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Reduced Silos</a:t>
          </a:r>
          <a:endParaRPr lang="en-US" sz="1200" kern="1200"/>
        </a:p>
      </dsp:txBody>
      <dsp:txXfrm>
        <a:off x="13707" y="1237315"/>
        <a:ext cx="4668411" cy="253385"/>
      </dsp:txXfrm>
    </dsp:sp>
    <dsp:sp modelId="{F166BB01-7434-445D-9C8E-9F3CD55BB259}">
      <dsp:nvSpPr>
        <dsp:cNvPr id="0" name=""/>
        <dsp:cNvSpPr/>
      </dsp:nvSpPr>
      <dsp:spPr>
        <a:xfrm>
          <a:off x="0" y="150440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Cross-functional collaboration, info sharing</a:t>
          </a:r>
          <a:endParaRPr lang="en-US" sz="900" kern="1200"/>
        </a:p>
        <a:p>
          <a:pPr marL="57150" lvl="1" indent="-57150" algn="l" defTabSz="400050">
            <a:lnSpc>
              <a:spcPct val="90000"/>
            </a:lnSpc>
            <a:spcBef>
              <a:spcPct val="0"/>
            </a:spcBef>
            <a:spcAft>
              <a:spcPct val="20000"/>
            </a:spcAft>
            <a:buChar char="•"/>
          </a:pPr>
          <a:r>
            <a:rPr lang="en-GB" sz="900" kern="1200"/>
            <a:t>Objective: Break down departmental barriers</a:t>
          </a:r>
          <a:endParaRPr lang="en-US" sz="900" kern="1200"/>
        </a:p>
      </dsp:txBody>
      <dsp:txXfrm>
        <a:off x="0" y="1504408"/>
        <a:ext cx="4695825" cy="298080"/>
      </dsp:txXfrm>
    </dsp:sp>
    <dsp:sp modelId="{6F179F4E-509C-45FB-9E44-408223D2B107}">
      <dsp:nvSpPr>
        <dsp:cNvPr id="0" name=""/>
        <dsp:cNvSpPr/>
      </dsp:nvSpPr>
      <dsp:spPr>
        <a:xfrm>
          <a:off x="0" y="1802488"/>
          <a:ext cx="4695825" cy="280799"/>
        </a:xfrm>
        <a:prstGeom prst="roundRect">
          <a:avLst/>
        </a:prstGeom>
        <a:gradFill rotWithShape="0">
          <a:gsLst>
            <a:gs pos="0">
              <a:schemeClr val="accent2">
                <a:hueOff val="2771159"/>
                <a:satOff val="-477"/>
                <a:lumOff val="-4902"/>
                <a:alphaOff val="0"/>
                <a:tint val="94000"/>
                <a:satMod val="103000"/>
                <a:lumMod val="102000"/>
              </a:schemeClr>
            </a:gs>
            <a:gs pos="50000">
              <a:schemeClr val="accent2">
                <a:hueOff val="2771159"/>
                <a:satOff val="-477"/>
                <a:lumOff val="-4902"/>
                <a:alphaOff val="0"/>
                <a:shade val="100000"/>
                <a:satMod val="110000"/>
                <a:lumMod val="100000"/>
              </a:schemeClr>
            </a:gs>
            <a:gs pos="100000">
              <a:schemeClr val="accent2">
                <a:hueOff val="2771159"/>
                <a:satOff val="-477"/>
                <a:lumOff val="-4902"/>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Efficient Administration</a:t>
          </a:r>
          <a:endParaRPr lang="en-US" sz="1200" kern="1200"/>
        </a:p>
      </dsp:txBody>
      <dsp:txXfrm>
        <a:off x="13707" y="1816195"/>
        <a:ext cx="4668411" cy="253385"/>
      </dsp:txXfrm>
    </dsp:sp>
    <dsp:sp modelId="{0F7DF083-051C-4D6C-836C-8A38B237B722}">
      <dsp:nvSpPr>
        <dsp:cNvPr id="0" name=""/>
        <dsp:cNvSpPr/>
      </dsp:nvSpPr>
      <dsp:spPr>
        <a:xfrm>
          <a:off x="0" y="208328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User management, moderation, analysis</a:t>
          </a:r>
          <a:endParaRPr lang="en-US" sz="900" kern="1200"/>
        </a:p>
        <a:p>
          <a:pPr marL="57150" lvl="1" indent="-57150" algn="l" defTabSz="400050">
            <a:lnSpc>
              <a:spcPct val="90000"/>
            </a:lnSpc>
            <a:spcBef>
              <a:spcPct val="0"/>
            </a:spcBef>
            <a:spcAft>
              <a:spcPct val="20000"/>
            </a:spcAft>
            <a:buChar char="•"/>
          </a:pPr>
          <a:r>
            <a:rPr lang="en-GB" sz="900" kern="1200"/>
            <a:t>Objective: Streamline administration</a:t>
          </a:r>
          <a:endParaRPr lang="en-US" sz="900" kern="1200"/>
        </a:p>
      </dsp:txBody>
      <dsp:txXfrm>
        <a:off x="0" y="2083288"/>
        <a:ext cx="4695825" cy="298080"/>
      </dsp:txXfrm>
    </dsp:sp>
    <dsp:sp modelId="{7E4344DA-FAEB-4C49-8019-406932B7F3BD}">
      <dsp:nvSpPr>
        <dsp:cNvPr id="0" name=""/>
        <dsp:cNvSpPr/>
      </dsp:nvSpPr>
      <dsp:spPr>
        <a:xfrm>
          <a:off x="0" y="2381368"/>
          <a:ext cx="4695825" cy="280799"/>
        </a:xfrm>
        <a:prstGeom prst="roundRect">
          <a:avLst/>
        </a:prstGeom>
        <a:gradFill rotWithShape="0">
          <a:gsLst>
            <a:gs pos="0">
              <a:schemeClr val="accent2">
                <a:hueOff val="3694879"/>
                <a:satOff val="-635"/>
                <a:lumOff val="-6536"/>
                <a:alphaOff val="0"/>
                <a:tint val="94000"/>
                <a:satMod val="103000"/>
                <a:lumMod val="102000"/>
              </a:schemeClr>
            </a:gs>
            <a:gs pos="50000">
              <a:schemeClr val="accent2">
                <a:hueOff val="3694879"/>
                <a:satOff val="-635"/>
                <a:lumOff val="-6536"/>
                <a:alphaOff val="0"/>
                <a:shade val="100000"/>
                <a:satMod val="110000"/>
                <a:lumMod val="100000"/>
              </a:schemeClr>
            </a:gs>
            <a:gs pos="100000">
              <a:schemeClr val="accent2">
                <a:hueOff val="3694879"/>
                <a:satOff val="-635"/>
                <a:lumOff val="-6536"/>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Effective Recommendations</a:t>
          </a:r>
          <a:endParaRPr lang="en-US" sz="1200" kern="1200"/>
        </a:p>
      </dsp:txBody>
      <dsp:txXfrm>
        <a:off x="13707" y="2395075"/>
        <a:ext cx="4668411" cy="253385"/>
      </dsp:txXfrm>
    </dsp:sp>
    <dsp:sp modelId="{42669769-9FE7-4F94-ABB5-6FA7D9A1ADF1}">
      <dsp:nvSpPr>
        <dsp:cNvPr id="0" name=""/>
        <dsp:cNvSpPr/>
      </dsp:nvSpPr>
      <dsp:spPr>
        <a:xfrm>
          <a:off x="0" y="266216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Relevant, useful posts and engagement</a:t>
          </a:r>
          <a:endParaRPr lang="en-US" sz="900" kern="1200"/>
        </a:p>
        <a:p>
          <a:pPr marL="57150" lvl="1" indent="-57150" algn="l" defTabSz="400050">
            <a:lnSpc>
              <a:spcPct val="90000"/>
            </a:lnSpc>
            <a:spcBef>
              <a:spcPct val="0"/>
            </a:spcBef>
            <a:spcAft>
              <a:spcPct val="20000"/>
            </a:spcAft>
            <a:buChar char="•"/>
          </a:pPr>
          <a:r>
            <a:rPr lang="en-GB" sz="900" kern="1200"/>
            <a:t>Objective: Provide valuable recommendations</a:t>
          </a:r>
          <a:endParaRPr lang="en-US" sz="900" kern="1200"/>
        </a:p>
      </dsp:txBody>
      <dsp:txXfrm>
        <a:off x="0" y="2662168"/>
        <a:ext cx="4695825" cy="298080"/>
      </dsp:txXfrm>
    </dsp:sp>
    <dsp:sp modelId="{3382C009-1C11-4707-9C7C-082B6C3DD60F}">
      <dsp:nvSpPr>
        <dsp:cNvPr id="0" name=""/>
        <dsp:cNvSpPr/>
      </dsp:nvSpPr>
      <dsp:spPr>
        <a:xfrm>
          <a:off x="0" y="2960248"/>
          <a:ext cx="4695825" cy="280799"/>
        </a:xfrm>
        <a:prstGeom prst="roundRect">
          <a:avLst/>
        </a:prstGeom>
        <a:gradFill rotWithShape="0">
          <a:gsLst>
            <a:gs pos="0">
              <a:schemeClr val="accent2">
                <a:hueOff val="4618599"/>
                <a:satOff val="-794"/>
                <a:lumOff val="-8170"/>
                <a:alphaOff val="0"/>
                <a:tint val="94000"/>
                <a:satMod val="103000"/>
                <a:lumMod val="102000"/>
              </a:schemeClr>
            </a:gs>
            <a:gs pos="50000">
              <a:schemeClr val="accent2">
                <a:hueOff val="4618599"/>
                <a:satOff val="-794"/>
                <a:lumOff val="-8170"/>
                <a:alphaOff val="0"/>
                <a:shade val="100000"/>
                <a:satMod val="110000"/>
                <a:lumMod val="100000"/>
              </a:schemeClr>
            </a:gs>
            <a:gs pos="100000">
              <a:schemeClr val="accent2">
                <a:hueOff val="4618599"/>
                <a:satOff val="-794"/>
                <a:lumOff val="-8170"/>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Secure and Reliable</a:t>
          </a:r>
          <a:endParaRPr lang="en-US" sz="1200" kern="1200"/>
        </a:p>
      </dsp:txBody>
      <dsp:txXfrm>
        <a:off x="13707" y="2973955"/>
        <a:ext cx="4668411" cy="253385"/>
      </dsp:txXfrm>
    </dsp:sp>
    <dsp:sp modelId="{BB1701C0-2665-4A61-A5F6-E4ECA482B608}">
      <dsp:nvSpPr>
        <dsp:cNvPr id="0" name=""/>
        <dsp:cNvSpPr/>
      </dsp:nvSpPr>
      <dsp:spPr>
        <a:xfrm>
          <a:off x="0" y="324104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Security, uptime, user trust</a:t>
          </a:r>
          <a:endParaRPr lang="en-US" sz="900" kern="1200"/>
        </a:p>
        <a:p>
          <a:pPr marL="57150" lvl="1" indent="-57150" algn="l" defTabSz="400050">
            <a:lnSpc>
              <a:spcPct val="90000"/>
            </a:lnSpc>
            <a:spcBef>
              <a:spcPct val="0"/>
            </a:spcBef>
            <a:spcAft>
              <a:spcPct val="20000"/>
            </a:spcAft>
            <a:buChar char="•"/>
          </a:pPr>
          <a:r>
            <a:rPr lang="en-GB" sz="900" kern="1200"/>
            <a:t>Objective: Ensure platform reliability</a:t>
          </a:r>
          <a:endParaRPr lang="en-US" sz="900" kern="1200"/>
        </a:p>
      </dsp:txBody>
      <dsp:txXfrm>
        <a:off x="0" y="3241048"/>
        <a:ext cx="4695825" cy="298080"/>
      </dsp:txXfrm>
    </dsp:sp>
    <dsp:sp modelId="{BD2EFAF0-0C71-4C67-84A4-639E74227B8F}">
      <dsp:nvSpPr>
        <dsp:cNvPr id="0" name=""/>
        <dsp:cNvSpPr/>
      </dsp:nvSpPr>
      <dsp:spPr>
        <a:xfrm>
          <a:off x="0" y="3539128"/>
          <a:ext cx="4695825" cy="280799"/>
        </a:xfrm>
        <a:prstGeom prst="roundRect">
          <a:avLst/>
        </a:prstGeom>
        <a:gradFill rotWithShape="0">
          <a:gsLst>
            <a:gs pos="0">
              <a:schemeClr val="accent2">
                <a:hueOff val="5542319"/>
                <a:satOff val="-953"/>
                <a:lumOff val="-9804"/>
                <a:alphaOff val="0"/>
                <a:tint val="94000"/>
                <a:satMod val="103000"/>
                <a:lumMod val="102000"/>
              </a:schemeClr>
            </a:gs>
            <a:gs pos="50000">
              <a:schemeClr val="accent2">
                <a:hueOff val="5542319"/>
                <a:satOff val="-953"/>
                <a:lumOff val="-9804"/>
                <a:alphaOff val="0"/>
                <a:shade val="100000"/>
                <a:satMod val="110000"/>
                <a:lumMod val="100000"/>
              </a:schemeClr>
            </a:gs>
            <a:gs pos="100000">
              <a:schemeClr val="accent2">
                <a:hueOff val="5542319"/>
                <a:satOff val="-953"/>
                <a:lumOff val="-9804"/>
                <a:alphaOff val="0"/>
                <a:shade val="78000"/>
                <a:satMod val="120000"/>
                <a:lumMod val="99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Scalable</a:t>
          </a:r>
          <a:endParaRPr lang="en-US" sz="1200" kern="1200"/>
        </a:p>
      </dsp:txBody>
      <dsp:txXfrm>
        <a:off x="13707" y="3552835"/>
        <a:ext cx="4668411" cy="253385"/>
      </dsp:txXfrm>
    </dsp:sp>
    <dsp:sp modelId="{7F43407C-AF1A-4AE6-A434-CF80733EA277}">
      <dsp:nvSpPr>
        <dsp:cNvPr id="0" name=""/>
        <dsp:cNvSpPr/>
      </dsp:nvSpPr>
      <dsp:spPr>
        <a:xfrm>
          <a:off x="0" y="3819928"/>
          <a:ext cx="4695825" cy="29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092" tIns="15240" rIns="85344" bIns="15240" numCol="1" spcCol="1270" anchor="t" anchorCtr="0">
          <a:noAutofit/>
        </a:bodyPr>
        <a:lstStyle/>
        <a:p>
          <a:pPr marL="57150" lvl="1" indent="-57150" algn="l" defTabSz="400050">
            <a:lnSpc>
              <a:spcPct val="90000"/>
            </a:lnSpc>
            <a:spcBef>
              <a:spcPct val="0"/>
            </a:spcBef>
            <a:spcAft>
              <a:spcPct val="20000"/>
            </a:spcAft>
            <a:buChar char="•"/>
          </a:pPr>
          <a:r>
            <a:rPr lang="en-GB" sz="900" kern="1200"/>
            <a:t>Measure: Handling growth, performance</a:t>
          </a:r>
          <a:endParaRPr lang="en-US" sz="900" kern="1200"/>
        </a:p>
        <a:p>
          <a:pPr marL="57150" lvl="1" indent="-57150" algn="l" defTabSz="400050">
            <a:lnSpc>
              <a:spcPct val="90000"/>
            </a:lnSpc>
            <a:spcBef>
              <a:spcPct val="0"/>
            </a:spcBef>
            <a:spcAft>
              <a:spcPct val="20000"/>
            </a:spcAft>
            <a:buChar char="•"/>
          </a:pPr>
          <a:r>
            <a:rPr lang="en-GB" sz="900" kern="1200"/>
            <a:t>Objective: Support future demands</a:t>
          </a:r>
          <a:endParaRPr lang="en-US" sz="900" kern="1200"/>
        </a:p>
      </dsp:txBody>
      <dsp:txXfrm>
        <a:off x="0" y="3819928"/>
        <a:ext cx="4695825" cy="29808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png>
</file>

<file path=ppt/media/image3.png>
</file>

<file path=ppt/media/image30.png>
</file>

<file path=ppt/media/image31.sv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jpeg>
</file>

<file path=ppt/media/image40.png>
</file>

<file path=ppt/media/image41.svg>
</file>

<file path=ppt/media/image42.pn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jpe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e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Hello and welcome to my presentation about my workplace project.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454733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26</a:t>
            </a:fld>
            <a:endParaRPr lang="en-US" dirty="0"/>
          </a:p>
        </p:txBody>
      </p:sp>
    </p:spTree>
    <p:extLst>
      <p:ext uri="{BB962C8B-B14F-4D97-AF65-F5344CB8AC3E}">
        <p14:creationId xmlns:p14="http://schemas.microsoft.com/office/powerpoint/2010/main" val="3667117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826174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b="0" i="0" dirty="0">
                <a:solidFill>
                  <a:srgbClr val="374151"/>
                </a:solidFill>
                <a:effectLst/>
                <a:latin typeface="Abadi" panose="020B0604020104020204" pitchFamily="34" charset="0"/>
              </a:rPr>
              <a:t>Separation of concerns ensures focused layers, facilitating codebase maintenance, cleanliness, understandability, and role-specific modifications. Independence among layers enables flexibility, preventing bugs and issues when making changes to one layer without affecting others. Layers can be reused by other applications with similar concerns and functionality. Individual testing of each layer enhances testability, allowing smaller, specific tests to be written for each application component.</a:t>
            </a:r>
            <a:endParaRPr lang="en-GB" dirty="0"/>
          </a:p>
        </p:txBody>
      </p:sp>
    </p:spTree>
    <p:extLst>
      <p:ext uri="{BB962C8B-B14F-4D97-AF65-F5344CB8AC3E}">
        <p14:creationId xmlns:p14="http://schemas.microsoft.com/office/powerpoint/2010/main" val="1221720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b="0" i="0" dirty="0">
                <a:solidFill>
                  <a:srgbClr val="374151"/>
                </a:solidFill>
                <a:effectLst/>
                <a:latin typeface="Abadi" panose="020B0604020104020204" pitchFamily="34" charset="0"/>
              </a:rPr>
              <a:t>Separation of concerns ensures focused layers, facilitating codebase maintenance, cleanliness, understandability, and role-specific modifications. Independence among layers enables flexibility, preventing bugs and issues when making changes to one layer without affecting others. Layers can be reused by other applications with similar concerns and functionality. Individual testing of each layer enhances testability, allowing smaller, specific tests to be written for each application component.</a:t>
            </a:r>
            <a:endParaRPr lang="en-GB" dirty="0"/>
          </a:p>
        </p:txBody>
      </p:sp>
    </p:spTree>
    <p:extLst>
      <p:ext uri="{BB962C8B-B14F-4D97-AF65-F5344CB8AC3E}">
        <p14:creationId xmlns:p14="http://schemas.microsoft.com/office/powerpoint/2010/main" val="3875246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sz="1100" dirty="0">
                <a:effectLst/>
                <a:latin typeface="Verdana" panose="020B0604030504040204" pitchFamily="34" charset="0"/>
                <a:ea typeface="Calibri" panose="020F0502020204030204" pitchFamily="34" charset="0"/>
                <a:cs typeface="Times New Roman" panose="02020603050405020304" pitchFamily="18" charset="0"/>
              </a:rPr>
              <a:t>Creating a .NET project with a layered architecture consisting of </a:t>
            </a:r>
            <a:r>
              <a:rPr lang="en-GB" sz="1100" dirty="0" err="1">
                <a:effectLst/>
                <a:latin typeface="Verdana" panose="020B0604030504040204" pitchFamily="34" charset="0"/>
                <a:ea typeface="Calibri" panose="020F0502020204030204" pitchFamily="34" charset="0"/>
                <a:cs typeface="Times New Roman" panose="02020603050405020304" pitchFamily="18" charset="0"/>
              </a:rPr>
              <a:t>KnowledgeShare.Web</a:t>
            </a:r>
            <a:r>
              <a:rPr lang="en-GB" sz="1100" dirty="0">
                <a:effectLst/>
                <a:latin typeface="Verdana" panose="020B0604030504040204" pitchFamily="34" charset="0"/>
                <a:ea typeface="Calibri" panose="020F0502020204030204" pitchFamily="34" charset="0"/>
                <a:cs typeface="Times New Roman" panose="02020603050405020304" pitchFamily="18" charset="0"/>
              </a:rPr>
              <a:t>, </a:t>
            </a:r>
            <a:r>
              <a:rPr lang="en-GB" sz="1100" dirty="0" err="1">
                <a:effectLst/>
                <a:latin typeface="Verdana" panose="020B0604030504040204" pitchFamily="34" charset="0"/>
                <a:ea typeface="Calibri" panose="020F0502020204030204" pitchFamily="34" charset="0"/>
                <a:cs typeface="Times New Roman" panose="02020603050405020304" pitchFamily="18" charset="0"/>
              </a:rPr>
              <a:t>KnowledgeShare.Core</a:t>
            </a:r>
            <a:r>
              <a:rPr lang="en-GB" sz="1100" dirty="0">
                <a:effectLst/>
                <a:latin typeface="Verdana" panose="020B0604030504040204" pitchFamily="34" charset="0"/>
                <a:ea typeface="Calibri" panose="020F0502020204030204" pitchFamily="34" charset="0"/>
                <a:cs typeface="Times New Roman" panose="02020603050405020304" pitchFamily="18" charset="0"/>
              </a:rPr>
              <a:t>, and </a:t>
            </a:r>
            <a:r>
              <a:rPr lang="en-GB" sz="1100" dirty="0" err="1">
                <a:effectLst/>
                <a:latin typeface="Verdana" panose="020B0604030504040204" pitchFamily="34" charset="0"/>
                <a:ea typeface="Calibri" panose="020F0502020204030204" pitchFamily="34" charset="0"/>
                <a:cs typeface="Times New Roman" panose="02020603050405020304" pitchFamily="18" charset="0"/>
              </a:rPr>
              <a:t>KnowledgeShare.Persistence</a:t>
            </a:r>
            <a:r>
              <a:rPr lang="en-GB" sz="1100" dirty="0">
                <a:effectLst/>
                <a:latin typeface="Verdana" panose="020B0604030504040204" pitchFamily="34" charset="0"/>
                <a:ea typeface="Calibri" panose="020F0502020204030204" pitchFamily="34" charset="0"/>
                <a:cs typeface="Times New Roman" panose="02020603050405020304" pitchFamily="18" charset="0"/>
              </a:rPr>
              <a:t> is a good design because it promotes separation of concerns, improves maintainability, and enhances testability of the application.</a:t>
            </a:r>
            <a:endParaRPr lang="en-GB" sz="1100" dirty="0">
              <a:effectLst/>
              <a:latin typeface="Verdana" panose="020B0604030504040204" pitchFamily="34" charset="0"/>
              <a:ea typeface="Times New Roman" panose="02020603050405020304" pitchFamily="18" charset="0"/>
              <a:cs typeface="Times New Roman" panose="02020603050405020304" pitchFamily="18" charset="0"/>
            </a:endParaRPr>
          </a:p>
          <a:p>
            <a:endParaRPr lang="en-GB" dirty="0"/>
          </a:p>
          <a:p>
            <a:endParaRPr lang="en-GB" dirty="0"/>
          </a:p>
        </p:txBody>
      </p:sp>
    </p:spTree>
    <p:extLst>
      <p:ext uri="{BB962C8B-B14F-4D97-AF65-F5344CB8AC3E}">
        <p14:creationId xmlns:p14="http://schemas.microsoft.com/office/powerpoint/2010/main" val="34421707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nSpc>
                <a:spcPct val="200000"/>
              </a:lnSpc>
              <a:spcAft>
                <a:spcPts val="1200"/>
              </a:spcAft>
              <a:buNone/>
            </a:pPr>
            <a:r>
              <a:rPr lang="en-GB" sz="1800" dirty="0">
                <a:effectLst/>
                <a:latin typeface="Verdana" panose="020B0604030504040204" pitchFamily="34" charset="0"/>
                <a:ea typeface="Calibri" panose="020F0502020204030204" pitchFamily="34" charset="0"/>
                <a:cs typeface="Times New Roman" panose="02020603050405020304" pitchFamily="18" charset="0"/>
              </a:rPr>
              <a:t>The initial challenge in developing the graph database was configuring the application's persistence layer to interface with a Neo4j database. This involved installing Neo4j on the local machine and ensuring that the connection between the database and .NET application was properly established.</a:t>
            </a:r>
            <a:endParaRPr lang="en-GB" sz="1800" dirty="0">
              <a:effectLst/>
              <a:latin typeface="Verdana" panose="020B0604030504040204" pitchFamily="34" charset="0"/>
              <a:ea typeface="Times New Roman" panose="02020603050405020304" pitchFamily="18" charset="0"/>
              <a:cs typeface="Times New Roman" panose="02020603050405020304" pitchFamily="18" charset="0"/>
            </a:endParaRPr>
          </a:p>
          <a:p>
            <a:pPr marL="158750" indent="0">
              <a:buNone/>
            </a:pPr>
            <a:r>
              <a:rPr lang="en-GB" dirty="0">
                <a:effectLst/>
              </a:rPr>
              <a:t>To set up the Neo4j driver in .NET, the team utilized NuGet to install the Neo4j .NET driver package to the .NET application. Additionally, they installed Neo4j Desktop to enable local database instance management and establish a connection to the database in their .NET application using the driver, specifying server address, port, and credentials</a:t>
            </a:r>
            <a:r>
              <a:rPr lang="en-GB" dirty="0">
                <a:effectLst/>
                <a:ea typeface="Calibri" panose="020F0502020204030204" pitchFamily="34" charset="0"/>
              </a:rPr>
              <a:t>.</a:t>
            </a:r>
            <a:r>
              <a:rPr lang="en-GB" dirty="0">
                <a:effectLst/>
              </a:rPr>
              <a:t> </a:t>
            </a:r>
            <a:endParaRPr lang="en-GB" dirty="0"/>
          </a:p>
        </p:txBody>
      </p:sp>
    </p:spTree>
    <p:extLst>
      <p:ext uri="{BB962C8B-B14F-4D97-AF65-F5344CB8AC3E}">
        <p14:creationId xmlns:p14="http://schemas.microsoft.com/office/powerpoint/2010/main" val="1045495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dirty="0">
                <a:effectLst/>
                <a:latin typeface="Verdana" panose="020B0604030504040204" pitchFamily="34" charset="0"/>
                <a:ea typeface="Calibri" panose="020F0502020204030204" pitchFamily="34" charset="0"/>
                <a:cs typeface="Times New Roman" panose="02020603050405020304" pitchFamily="18" charset="0"/>
              </a:rPr>
              <a:t>User experience (UX) feedback must be incorporated into the knowledge sharing platform's iterative development process to improve the platform's usability and aesthetic appeal. In this review, a UX specialist within in the business offers insightful commentary on the platform's various pages' CSS styling. Their suggestions centre on maximising screen space, achieving visual harmony, upholding consistency, and enhancing user experience overall. </a:t>
            </a:r>
            <a:endParaRPr lang="en-GB" sz="1800" dirty="0">
              <a:effectLst/>
              <a:latin typeface="Verdana" panose="020B0604030504040204" pitchFamily="34" charset="0"/>
              <a:ea typeface="Times New Roman" panose="02020603050405020304" pitchFamily="18" charset="0"/>
              <a:cs typeface="Times New Roman" panose="02020603050405020304" pitchFamily="18" charset="0"/>
            </a:endParaRPr>
          </a:p>
          <a:p>
            <a:endParaRPr lang="en-GB" dirty="0"/>
          </a:p>
        </p:txBody>
      </p:sp>
    </p:spTree>
    <p:extLst>
      <p:ext uri="{BB962C8B-B14F-4D97-AF65-F5344CB8AC3E}">
        <p14:creationId xmlns:p14="http://schemas.microsoft.com/office/powerpoint/2010/main" val="42838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6838022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1703706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GB" b="0" i="0" dirty="0">
                <a:effectLst/>
                <a:latin typeface="Abadi" panose="020B0604020104020204" pitchFamily="34" charset="0"/>
              </a:rPr>
              <a:t>Welcome, everyone, to today's presentation on developing a knowledge sharing platform for internal business. In today's fast-paced and rapidly changing business environment, it's more important than ever to break down silos and promote collaboration across teams and departments. By doing so, we can leverage the diverse skills, knowledge, and experience of our employees to drive innovation, solve complex problems, and achieve our business goals.</a:t>
            </a:r>
          </a:p>
          <a:p>
            <a:pPr algn="l"/>
            <a:r>
              <a:rPr lang="en-GB" b="0" i="0" dirty="0">
                <a:effectLst/>
                <a:latin typeface="Abadi" panose="020B0604020104020204" pitchFamily="34" charset="0"/>
              </a:rPr>
              <a:t>A knowledge sharing platform can be a powerful tool to facilitate this collaboration and promote the free flow of information and ideas across our organization. In this presentation, we will explore the benefits of developing a knowledge sharing platform, the key features and functionalities to consider, and the steps involved in implementing such a platform. We will also discuss some best practices and lessons learned from other organizations that have successfully implemented knowledge sharing platforms.</a:t>
            </a:r>
          </a:p>
          <a:p>
            <a:pPr algn="l"/>
            <a:r>
              <a:rPr lang="en-GB" b="0" i="0" dirty="0">
                <a:effectLst/>
                <a:latin typeface="Abadi" panose="020B0604020104020204" pitchFamily="34" charset="0"/>
              </a:rPr>
              <a:t>Thank you for joining us today, and we hope you find this presentation informative and valuable.</a:t>
            </a:r>
          </a:p>
        </p:txBody>
      </p:sp>
    </p:spTree>
    <p:extLst>
      <p:ext uri="{BB962C8B-B14F-4D97-AF65-F5344CB8AC3E}">
        <p14:creationId xmlns:p14="http://schemas.microsoft.com/office/powerpoint/2010/main" val="2732407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1959824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Padding Reduction at the Bottom of Cards: To optimize screen real estate and achieve a more visually balanced layout, it is recommended to decrease the padding between the content of the cards and the bottom edge. This adjustment will create a more compact design while maintaining the necessary breathing space.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Background Removal and Lowercasing of "Likes": To maintain a consistent and modern typographic style, our UX expert suggests removing any background element behind the likes count on the cards. Additionally, they recommend using lowercase letters for the word "likes." These changes will contribute to a cleaner and more streamlined appearance.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Alignment of Likes with Info Detail: To enhance the visual hierarchy and overall alignment, aligning the likes count with the accompanying information details on the cards is advised. This adjustment will result in a more organized and visually pleasing layout, improving the overall user experience.</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Removal of "View" Button for Post Access: To simplify the user interface and streamline the navigation, our UX expert proposes removing the "View" button that allows users to access the full post from the discovery page. Instead, it is suggested to make the entire card clickable, enabling users to navigate to the post by clicking anywhere on the card.</a:t>
            </a:r>
          </a:p>
          <a:p>
            <a:pPr marL="342900" lvl="0" indent="-342900">
              <a:lnSpc>
                <a:spcPct val="107000"/>
              </a:lnSpc>
              <a:spcAft>
                <a:spcPts val="800"/>
              </a:spcAft>
              <a:buFont typeface="+mj-lt"/>
              <a:buAutoNum type="arabicPeriod"/>
              <a:tabLst>
                <a:tab pos="457200" algn="l"/>
              </a:tabLs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 of Light Grey Colours for Tags: For an aesthetically pleasing design and reduced visual distractions, our colleague suggests utilizing light grey colours for the tags on the discovery page, replacing the current blue. This adjustment will create a more subdued and harmonious colour palette, allowing the primary content to stand out effectively.</a:t>
            </a:r>
          </a:p>
          <a:p>
            <a:endParaRPr lang="en-GB" dirty="0"/>
          </a:p>
        </p:txBody>
      </p:sp>
    </p:spTree>
    <p:extLst>
      <p:ext uri="{BB962C8B-B14F-4D97-AF65-F5344CB8AC3E}">
        <p14:creationId xmlns:p14="http://schemas.microsoft.com/office/powerpoint/2010/main" val="41286572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3c37f648eb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3c37f648eb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3c37f648e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3c37f648e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3c37f648eb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3c37f648eb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Our business has separate departments that work in silos, leading to communication barriers and duplication of effort.</a:t>
            </a:r>
          </a:p>
          <a:p>
            <a:pPr algn="l">
              <a:buFont typeface="Arial" panose="020B0604020202020204" pitchFamily="34" charset="0"/>
              <a:buChar char="•"/>
            </a:pPr>
            <a:r>
              <a:rPr lang="en-GB" b="0" i="0" dirty="0">
                <a:solidFill>
                  <a:srgbClr val="D1D5DB"/>
                </a:solidFill>
                <a:effectLst/>
                <a:latin typeface="Abadi" panose="020B0604020104020204" pitchFamily="34" charset="0"/>
              </a:rPr>
              <a:t>Departments often rely on ad-hoc sharing methods like email and messaging, which are informal and can result in useful findings being excluded from certain teams.</a:t>
            </a:r>
          </a:p>
          <a:p>
            <a:pPr algn="l">
              <a:buFont typeface="Arial" panose="020B0604020202020204" pitchFamily="34" charset="0"/>
              <a:buChar char="•"/>
            </a:pPr>
            <a:r>
              <a:rPr lang="en-GB" b="0" i="0" dirty="0">
                <a:solidFill>
                  <a:srgbClr val="D1D5DB"/>
                </a:solidFill>
                <a:effectLst/>
                <a:latin typeface="Abadi" panose="020B0604020104020204" pitchFamily="34" charset="0"/>
              </a:rPr>
              <a:t>This lack of collaboration and information sharing can result in missed opportunities, slower decision-making, and decreased innovation.</a:t>
            </a:r>
          </a:p>
          <a:p>
            <a:pPr algn="l">
              <a:buFont typeface="Arial" panose="020B0604020202020204" pitchFamily="34" charset="0"/>
              <a:buChar char="•"/>
            </a:pPr>
            <a:r>
              <a:rPr lang="en-GB" b="0" i="0" dirty="0">
                <a:solidFill>
                  <a:srgbClr val="D1D5DB"/>
                </a:solidFill>
                <a:effectLst/>
                <a:latin typeface="Abadi" panose="020B0604020104020204" pitchFamily="34" charset="0"/>
              </a:rPr>
              <a:t>Developing a knowledge sharing platform can help us break down these silos and promote better collaboration, allowing us to leverage the diverse skills and expertise of our employees to drive innovation and achieve our business goals.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73856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effectLst/>
              </a:rPr>
              <a:t>The opportunity to bring in a revolutionary way to share knowledge between departments would be a huge asset to the business. Initial improvements would be seen in the reduced duplication of effort, and as time advances it would encourage the reduction of silos by increased collaboration, sharing of knowledge, and between department idea generation.</a:t>
            </a:r>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2604080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c37f648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c37f648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GB" b="0" i="0" dirty="0">
                <a:solidFill>
                  <a:srgbClr val="D1D5DB"/>
                </a:solidFill>
                <a:effectLst/>
                <a:latin typeface="Abadi" panose="020B0604020104020204" pitchFamily="34" charset="0"/>
              </a:rPr>
              <a:t>Enabling real-time communication and knowledge sharing among departments can help to break down silos and promote better collaboration, leading to increased innovation and efficiency.</a:t>
            </a:r>
          </a:p>
          <a:p>
            <a:pPr algn="l">
              <a:buFont typeface="Arial" panose="020B0604020202020204" pitchFamily="34" charset="0"/>
              <a:buChar char="•"/>
            </a:pPr>
            <a:r>
              <a:rPr lang="en-GB" b="0" i="0" dirty="0">
                <a:solidFill>
                  <a:srgbClr val="D1D5DB"/>
                </a:solidFill>
                <a:effectLst/>
                <a:latin typeface="Abadi" panose="020B0604020104020204" pitchFamily="34" charset="0"/>
              </a:rPr>
              <a:t>A knowledge sharing platform can reduce duplication of effort and help to ensure that all departments have access to useful findings, regardless of their level of involvement in the original research or discovery.</a:t>
            </a:r>
          </a:p>
          <a:p>
            <a:pPr algn="l">
              <a:buFont typeface="Arial" panose="020B0604020202020204" pitchFamily="34" charset="0"/>
              <a:buChar char="•"/>
            </a:pPr>
            <a:r>
              <a:rPr lang="en-GB" b="0" i="0" dirty="0">
                <a:solidFill>
                  <a:srgbClr val="D1D5DB"/>
                </a:solidFill>
                <a:effectLst/>
                <a:latin typeface="Abadi" panose="020B0604020104020204" pitchFamily="34" charset="0"/>
              </a:rPr>
              <a:t>Several departments are involved in the knowledge sharing process, including Product Design, UX, Research, and Marketing, highlighting the cross-functional nature of this initiative.</a:t>
            </a:r>
          </a:p>
          <a:p>
            <a:pPr algn="l">
              <a:buFont typeface="Arial" panose="020B0604020202020204" pitchFamily="34" charset="0"/>
              <a:buChar char="•"/>
            </a:pPr>
            <a:r>
              <a:rPr lang="en-GB" b="0" i="0" dirty="0">
                <a:solidFill>
                  <a:srgbClr val="D1D5DB"/>
                </a:solidFill>
                <a:effectLst/>
                <a:latin typeface="Abadi" panose="020B0604020104020204" pitchFamily="34" charset="0"/>
              </a:rPr>
              <a:t>The types of items shared through the knowledge sharing platform include links, papers, books, videos, summaries, and analysis, representing a diverse range of knowledge sources and formats.</a:t>
            </a:r>
          </a:p>
          <a:p>
            <a:pPr algn="l">
              <a:buFont typeface="Arial" panose="020B0604020202020204" pitchFamily="34" charset="0"/>
              <a:buChar char="•"/>
            </a:pPr>
            <a:r>
              <a:rPr lang="en-GB" b="0" i="0" dirty="0">
                <a:solidFill>
                  <a:srgbClr val="D1D5DB"/>
                </a:solidFill>
                <a:effectLst/>
                <a:latin typeface="Abadi" panose="020B0604020104020204" pitchFamily="34" charset="0"/>
              </a:rPr>
              <a:t>Current ad-hoc sharing methods like email, Teams, SharePoint, OneDrive, People First communities, and Miro can be helpful, but they are not ideal for ensuring that all departments have access to the same information in a timely and efficient manner. A knowledge sharing platform can help to streamline this process and ensure that knowledge is shared more equitably and effectively.</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GB" b="0" i="0" dirty="0">
                <a:effectLst/>
                <a:latin typeface="Abadi" panose="020B0604020104020204" pitchFamily="34" charset="0"/>
              </a:rPr>
              <a:t>Existing solutions for knowledge repositories often fail to provide effective search capabilities. Keyword-based searches may not always yield relevant results, leaving a gap in the market. Knowledge-sharing platforms that leverage graph databases and tagging techniques can fill this gap and enhance productivity. Graph databases enable complex relationships between data points, allowing the platform to suggest relevant information based on these connections. Additionally, tagging enhances search results by providing more precise categorization of information. Incorporating these features, knowledge-sharing platforms can better support knowledge management and decision-making processes. In summary, the lack of effective search tools in current solutions creates a market opportunity for knowledge-sharing platforms. By utilizing graph databases and tagging techniques, these platforms can improve search effectiveness, facilitate knowledge organization, and enhance decision-making.</a:t>
            </a:r>
          </a:p>
        </p:txBody>
      </p:sp>
    </p:spTree>
    <p:extLst>
      <p:ext uri="{BB962C8B-B14F-4D97-AF65-F5344CB8AC3E}">
        <p14:creationId xmlns:p14="http://schemas.microsoft.com/office/powerpoint/2010/main" val="3744653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100" dirty="0">
                <a:latin typeface="Calibri" panose="020F0502020204030204" pitchFamily="34" charset="0"/>
                <a:ea typeface="Calibri" panose="020F0502020204030204" pitchFamily="34" charset="0"/>
                <a:cs typeface="Times New Roman" panose="02020603050405020304" pitchFamily="18" charset="0"/>
              </a:rPr>
              <a:t>This new system will be built inhouse, allowing for controlled outcomes of the solution’s requirements and features. This will also enable cohesive services for employees to use and provide a cloud application allowing employees to manage, tag, and search for content. </a:t>
            </a:r>
            <a:endParaRPr lang="en-GB" sz="1100" dirty="0"/>
          </a:p>
          <a:p>
            <a:endParaRPr lang="en-GB" dirty="0"/>
          </a:p>
        </p:txBody>
      </p:sp>
    </p:spTree>
    <p:extLst>
      <p:ext uri="{BB962C8B-B14F-4D97-AF65-F5344CB8AC3E}">
        <p14:creationId xmlns:p14="http://schemas.microsoft.com/office/powerpoint/2010/main" val="364258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buFont typeface="Symbol" panose="05050102010706020507" pitchFamily="18" charset="2"/>
              <a:buChar char=""/>
            </a:pPr>
            <a:r>
              <a:rPr lang="en-GB" sz="1200" b="1" dirty="0">
                <a:effectLst/>
              </a:rPr>
              <a:t>People don’t share new knowledge</a:t>
            </a:r>
            <a:r>
              <a:rPr lang="en-GB" sz="1200" dirty="0">
                <a:effectLst/>
              </a:rPr>
              <a:t>: The repository needs to be added to regularly to ensure knowledge doesn’t stay in personal notes, OneDrive documents or within teams, therefore it needs to be accessible and easy to use. </a:t>
            </a:r>
          </a:p>
          <a:p>
            <a:pPr marL="342900" lvl="0" indent="-342900">
              <a:buFont typeface="Symbol" panose="05050102010706020507" pitchFamily="18" charset="2"/>
              <a:buChar char=""/>
            </a:pPr>
            <a:r>
              <a:rPr lang="en-GB" sz="1200" b="1" dirty="0">
                <a:effectLst/>
              </a:rPr>
              <a:t>People can’t find knowledge</a:t>
            </a:r>
            <a:r>
              <a:rPr lang="en-GB" sz="1200" dirty="0">
                <a:effectLst/>
              </a:rPr>
              <a:t>: The tool needs to have a good mechanism for searching so that discoverability of current knowledge is easy. </a:t>
            </a:r>
          </a:p>
          <a:p>
            <a:pPr marL="342900" lvl="0" indent="-342900">
              <a:buFont typeface="Symbol" panose="05050102010706020507" pitchFamily="18" charset="2"/>
              <a:buChar char=""/>
            </a:pPr>
            <a:r>
              <a:rPr lang="en-GB" sz="1200" b="1" dirty="0">
                <a:effectLst/>
              </a:rPr>
              <a:t>Knowledge needs to stay in-house</a:t>
            </a:r>
            <a:r>
              <a:rPr lang="en-GB" sz="1200" dirty="0">
                <a:effectLst/>
              </a:rPr>
              <a:t>: The tool needs to have secure access for MHR internal employees only (e.g. use of single sign on). </a:t>
            </a:r>
          </a:p>
          <a:p>
            <a:pPr marL="342900" lvl="0" indent="-342900">
              <a:spcAft>
                <a:spcPts val="800"/>
              </a:spcAft>
              <a:buFont typeface="Symbol" panose="05050102010706020507" pitchFamily="18" charset="2"/>
              <a:buChar char=""/>
            </a:pPr>
            <a:r>
              <a:rPr lang="en-GB" sz="1200" b="1" dirty="0">
                <a:effectLst/>
              </a:rPr>
              <a:t>People will want the solution to fulfil other requirements</a:t>
            </a:r>
            <a:r>
              <a:rPr lang="en-GB" sz="1200" dirty="0">
                <a:effectLst/>
              </a:rPr>
              <a:t>: When creating the solution, ensure that it doesn’t try to fulfil too wide a scope – first and foremost it is an easy-to-use repository of knowledge for MHR. </a:t>
            </a:r>
          </a:p>
          <a:p>
            <a:endParaRPr lang="en-GB" dirty="0"/>
          </a:p>
        </p:txBody>
      </p:sp>
      <p:sp>
        <p:nvSpPr>
          <p:cNvPr id="4" name="Slide Number Placeholder 3"/>
          <p:cNvSpPr>
            <a:spLocks noGrp="1"/>
          </p:cNvSpPr>
          <p:nvPr>
            <p:ph type="sldNum" sz="quarter" idx="5"/>
          </p:nvPr>
        </p:nvSpPr>
        <p:spPr/>
        <p:txBody>
          <a:bodyPr/>
          <a:lstStyle/>
          <a:p>
            <a:fld id="{F97DC217-DF71-1A49-B3EA-559F1F43B0FF}" type="slidenum">
              <a:rPr lang="en-US" smtClean="0"/>
              <a:t>17</a:t>
            </a:fld>
            <a:endParaRPr lang="en-US" dirty="0"/>
          </a:p>
        </p:txBody>
      </p:sp>
    </p:spTree>
    <p:extLst>
      <p:ext uri="{BB962C8B-B14F-4D97-AF65-F5344CB8AC3E}">
        <p14:creationId xmlns:p14="http://schemas.microsoft.com/office/powerpoint/2010/main" val="2582964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374151"/>
                </a:solidFill>
                <a:effectLst/>
                <a:latin typeface="Abadi" panose="020B0604020104020204" pitchFamily="34" charset="0"/>
              </a:rPr>
              <a:t>Business Content Focus: The system will only provide business or business skill-related information for upskilling and employee training. Non-business content is not desired as the tool is meant for internal use.</a:t>
            </a:r>
          </a:p>
          <a:p>
            <a:pPr algn="l"/>
            <a:r>
              <a:rPr lang="en-GB" b="0" i="0" dirty="0">
                <a:solidFill>
                  <a:srgbClr val="374151"/>
                </a:solidFill>
                <a:effectLst/>
                <a:latin typeface="Abadi" panose="020B0604020104020204" pitchFamily="34" charset="0"/>
              </a:rPr>
              <a:t>BCS (Code of Conduct): Software Developers must follow a code of ethics and guidelines when creating and maintaining software. Examples from the BCS Code of Conduct include:</a:t>
            </a:r>
          </a:p>
          <a:p>
            <a:pPr algn="l">
              <a:buFont typeface="Arial" panose="020B0604020202020204" pitchFamily="34" charset="0"/>
              <a:buChar char="•"/>
            </a:pPr>
            <a:r>
              <a:rPr lang="en-GB" b="0" i="0" dirty="0">
                <a:solidFill>
                  <a:srgbClr val="374151"/>
                </a:solidFill>
                <a:effectLst/>
                <a:latin typeface="Abadi" panose="020B0604020104020204" pitchFamily="34" charset="0"/>
              </a:rPr>
              <a:t>Respecting the environment, privacy, security, and public health.</a:t>
            </a:r>
          </a:p>
          <a:p>
            <a:pPr algn="l">
              <a:buFont typeface="Arial" panose="020B0604020202020204" pitchFamily="34" charset="0"/>
              <a:buChar char="•"/>
            </a:pPr>
            <a:r>
              <a:rPr lang="en-GB" b="0" i="0" dirty="0" err="1">
                <a:solidFill>
                  <a:srgbClr val="374151"/>
                </a:solidFill>
                <a:effectLst/>
                <a:latin typeface="Abadi" panose="020B0604020104020204" pitchFamily="34" charset="0"/>
              </a:rPr>
              <a:t>Honoring</a:t>
            </a:r>
            <a:r>
              <a:rPr lang="en-GB" b="0" i="0" dirty="0">
                <a:solidFill>
                  <a:srgbClr val="374151"/>
                </a:solidFill>
                <a:effectLst/>
                <a:latin typeface="Abadi" panose="020B0604020104020204" pitchFamily="34" charset="0"/>
              </a:rPr>
              <a:t> the legal rights of others.</a:t>
            </a:r>
          </a:p>
          <a:p>
            <a:pPr algn="l">
              <a:buFont typeface="Arial" panose="020B0604020202020204" pitchFamily="34" charset="0"/>
              <a:buChar char="•"/>
            </a:pPr>
            <a:r>
              <a:rPr lang="en-GB" b="0" i="0" dirty="0">
                <a:solidFill>
                  <a:srgbClr val="374151"/>
                </a:solidFill>
                <a:effectLst/>
                <a:latin typeface="Abadi" panose="020B0604020104020204" pitchFamily="34" charset="0"/>
              </a:rPr>
              <a:t>Performing professional duties without prejudice based on personal characteristics.</a:t>
            </a:r>
          </a:p>
          <a:p>
            <a:pPr algn="l">
              <a:buFont typeface="Arial" panose="020B0604020202020204" pitchFamily="34" charset="0"/>
              <a:buChar char="•"/>
            </a:pPr>
            <a:r>
              <a:rPr lang="en-GB" b="0" i="0" dirty="0">
                <a:solidFill>
                  <a:srgbClr val="374151"/>
                </a:solidFill>
                <a:effectLst/>
                <a:latin typeface="Abadi" panose="020B0604020104020204" pitchFamily="34" charset="0"/>
              </a:rPr>
              <a:t>Promoting equal access to IT advantages and encouraging participation from all societal segments.</a:t>
            </a:r>
          </a:p>
          <a:p>
            <a:pPr algn="l"/>
            <a:r>
              <a:rPr lang="en-GB" b="0" i="0" dirty="0">
                <a:solidFill>
                  <a:srgbClr val="374151"/>
                </a:solidFill>
                <a:effectLst/>
                <a:latin typeface="Abadi" panose="020B0604020104020204" pitchFamily="34" charset="0"/>
              </a:rPr>
              <a:t>Integrating BCS Code of Conduct: To incorporate the BCS Code of Conduct into our knowledge-sharing platform, we will curate content that aligns with ethical standards. This includes selecting materials that prioritize privacy, security, and well-being. The platform will provide guidance on respecting legal rights and promoting unbiased professional </a:t>
            </a:r>
            <a:r>
              <a:rPr lang="en-GB" b="0" i="0" dirty="0" err="1">
                <a:solidFill>
                  <a:srgbClr val="374151"/>
                </a:solidFill>
                <a:effectLst/>
                <a:latin typeface="Abadi" panose="020B0604020104020204" pitchFamily="34" charset="0"/>
              </a:rPr>
              <a:t>behavior</a:t>
            </a:r>
            <a:r>
              <a:rPr lang="en-GB" b="0" i="0" dirty="0">
                <a:solidFill>
                  <a:srgbClr val="374151"/>
                </a:solidFill>
                <a:effectLst/>
                <a:latin typeface="Abadi" panose="020B0604020104020204" pitchFamily="34" charset="0"/>
              </a:rPr>
              <a:t>. It will also foster equal access to IT benefits and encourage participation from all groups.</a:t>
            </a:r>
          </a:p>
          <a:p>
            <a:pPr algn="l"/>
            <a:r>
              <a:rPr lang="en-GB" b="0" i="0" dirty="0">
                <a:solidFill>
                  <a:srgbClr val="374151"/>
                </a:solidFill>
                <a:effectLst/>
                <a:latin typeface="Abadi" panose="020B0604020104020204" pitchFamily="34" charset="0"/>
              </a:rPr>
              <a:t>Promoting Responsible Software Development: By incorporating these principles into our platform's content and making them easily accessible, we can cultivate a culture of responsible software development and ethical business practices within our company.</a:t>
            </a:r>
          </a:p>
        </p:txBody>
      </p:sp>
    </p:spTree>
    <p:extLst>
      <p:ext uri="{BB962C8B-B14F-4D97-AF65-F5344CB8AC3E}">
        <p14:creationId xmlns:p14="http://schemas.microsoft.com/office/powerpoint/2010/main" val="33800286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182138"/>
            <a:ext cx="6726063" cy="20695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3182884"/>
            <a:ext cx="2307831" cy="207705"/>
          </a:xfrm>
          <a:prstGeom prst="rect">
            <a:avLst/>
          </a:prstGeom>
        </p:spPr>
      </p:pic>
      <p:sp>
        <p:nvSpPr>
          <p:cNvPr id="9" name="Rectangle 8"/>
          <p:cNvSpPr/>
          <p:nvPr/>
        </p:nvSpPr>
        <p:spPr bwMode="ltGray">
          <a:xfrm>
            <a:off x="0" y="1942559"/>
            <a:ext cx="6726064"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1942559"/>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1" y="2050282"/>
            <a:ext cx="6108101" cy="1029803"/>
          </a:xfrm>
        </p:spPr>
        <p:txBody>
          <a:bodyPr anchor="b">
            <a:noAutofit/>
          </a:bodyPr>
          <a:lstStyle>
            <a:lvl1pPr algn="r">
              <a:defRPr sz="4050"/>
            </a:lvl1pPr>
          </a:lstStyle>
          <a:p>
            <a:r>
              <a:rPr lang="en-US"/>
              <a:t>Click to edit Master title style</a:t>
            </a:r>
            <a:endParaRPr lang="en-US" dirty="0"/>
          </a:p>
        </p:txBody>
      </p:sp>
      <p:sp>
        <p:nvSpPr>
          <p:cNvPr id="3" name="Subtitle 2"/>
          <p:cNvSpPr>
            <a:spLocks noGrp="1"/>
          </p:cNvSpPr>
          <p:nvPr>
            <p:ph type="subTitle" idx="1"/>
          </p:nvPr>
        </p:nvSpPr>
        <p:spPr>
          <a:xfrm>
            <a:off x="510241" y="3295530"/>
            <a:ext cx="6108101" cy="838265"/>
          </a:xfrm>
        </p:spPr>
        <p:txBody>
          <a:bodyPr>
            <a:normAutofit/>
          </a:bodyPr>
          <a:lstStyle>
            <a:lvl1pPr marL="0" indent="0" algn="r">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941510" y="2062753"/>
            <a:ext cx="878916" cy="101733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4452530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3533713"/>
            <a:ext cx="7210394" cy="339788"/>
          </a:xfrm>
        </p:spPr>
        <p:txBody>
          <a:bodyPr anchor="b">
            <a:normAutofit/>
          </a:bodyPr>
          <a:lstStyle>
            <a:lvl1pPr>
              <a:defRPr sz="1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0242" y="457198"/>
            <a:ext cx="7210394" cy="2692181"/>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39" y="3877188"/>
            <a:ext cx="7210397" cy="46722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48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22152296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457198"/>
            <a:ext cx="7210394" cy="2694563"/>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2" y="3533712"/>
            <a:ext cx="7210394" cy="818092"/>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71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6229683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4" name="Rectangle 13"/>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92" y="457199"/>
            <a:ext cx="6539158" cy="2277046"/>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051717" y="2740034"/>
            <a:ext cx="611743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0242" y="3533712"/>
            <a:ext cx="7210394" cy="81809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6" name="TextBox 15"/>
          <p:cNvSpPr txBox="1"/>
          <p:nvPr/>
        </p:nvSpPr>
        <p:spPr>
          <a:xfrm>
            <a:off x="437679" y="56108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5400" dirty="0">
                <a:solidFill>
                  <a:schemeClr val="tx1"/>
                </a:solidFill>
                <a:effectLst/>
              </a:rPr>
              <a:t>“</a:t>
            </a:r>
          </a:p>
        </p:txBody>
      </p:sp>
      <p:sp>
        <p:nvSpPr>
          <p:cNvPr id="17" name="TextBox 16"/>
          <p:cNvSpPr txBox="1"/>
          <p:nvPr/>
        </p:nvSpPr>
        <p:spPr>
          <a:xfrm>
            <a:off x="7247107" y="227514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5400" dirty="0">
                <a:solidFill>
                  <a:schemeClr val="tx1"/>
                </a:solidFill>
                <a:effectLst/>
              </a:rPr>
              <a:t>”</a:t>
            </a:r>
          </a:p>
        </p:txBody>
      </p:sp>
    </p:spTree>
    <p:extLst>
      <p:ext uri="{BB962C8B-B14F-4D97-AF65-F5344CB8AC3E}">
        <p14:creationId xmlns:p14="http://schemas.microsoft.com/office/powerpoint/2010/main" val="16965234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1" name="Rectangle 10"/>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39" y="3533712"/>
            <a:ext cx="7210397" cy="441401"/>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0" y="3975112"/>
            <a:ext cx="7210397" cy="376691"/>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3152280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6" name="Rectangle 15"/>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501917" y="564921"/>
            <a:ext cx="7218720" cy="810704"/>
          </a:xfrm>
        </p:spPr>
        <p:txBody>
          <a:bodyPr/>
          <a:lstStyle/>
          <a:p>
            <a:r>
              <a:rPr lang="en-US"/>
              <a:t>Click to edit Master title style</a:t>
            </a:r>
            <a:endParaRPr lang="en-US" dirty="0"/>
          </a:p>
        </p:txBody>
      </p:sp>
      <p:sp>
        <p:nvSpPr>
          <p:cNvPr id="7" name="Text Placeholder 2"/>
          <p:cNvSpPr>
            <a:spLocks noGrp="1"/>
          </p:cNvSpPr>
          <p:nvPr>
            <p:ph type="body" idx="1"/>
          </p:nvPr>
        </p:nvSpPr>
        <p:spPr>
          <a:xfrm>
            <a:off x="495709" y="1752655"/>
            <a:ext cx="2302526"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0241" y="2267005"/>
            <a:ext cx="2287277"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2967019" y="1752655"/>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2959103" y="2267005"/>
            <a:ext cx="2297430"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418117" y="1752655"/>
            <a:ext cx="230251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418117" y="2267005"/>
            <a:ext cx="2302519"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964451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510242" y="564921"/>
            <a:ext cx="7210395" cy="810704"/>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10239" y="3223127"/>
            <a:ext cx="228727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0239" y="1752655"/>
            <a:ext cx="228727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0239" y="3655324"/>
            <a:ext cx="2287279"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2959103" y="3223127"/>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2959103" y="1752655"/>
            <a:ext cx="2297430"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2958088" y="3655323"/>
            <a:ext cx="2300473"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423009" y="3223127"/>
            <a:ext cx="229762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423008" y="1752655"/>
            <a:ext cx="229762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422915" y="3655321"/>
            <a:ext cx="2300672"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97691933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9" name="Rectangle 8"/>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420001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6087155" y="1402046"/>
            <a:ext cx="3830241"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7401152" y="4029302"/>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596923" y="457198"/>
            <a:ext cx="805352" cy="32653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457198"/>
            <a:ext cx="6652503" cy="39949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105344" y="4452141"/>
            <a:ext cx="2057400" cy="273844"/>
          </a:xfrm>
        </p:spPr>
        <p:txBody>
          <a:bodyPr/>
          <a:lstStyle/>
          <a:p>
            <a:fld id="{6178E61D-D431-422C-9764-11DAFE33AB63}" type="datetimeFigureOut">
              <a:rPr lang="en-US" dirty="0"/>
              <a:t>6/12/2023</a:t>
            </a:fld>
            <a:endParaRPr lang="en-US" dirty="0"/>
          </a:p>
        </p:txBody>
      </p:sp>
      <p:sp>
        <p:nvSpPr>
          <p:cNvPr id="5" name="Footer Placeholder 4"/>
          <p:cNvSpPr>
            <a:spLocks noGrp="1"/>
          </p:cNvSpPr>
          <p:nvPr>
            <p:ph type="ftr" sz="quarter" idx="11"/>
          </p:nvPr>
        </p:nvSpPr>
        <p:spPr>
          <a:xfrm>
            <a:off x="510241" y="4452141"/>
            <a:ext cx="4595104" cy="273844"/>
          </a:xfrm>
        </p:spPr>
        <p:txBody>
          <a:bodyPr/>
          <a:lstStyle/>
          <a:p>
            <a:endParaRPr lang="en-US" dirty="0"/>
          </a:p>
        </p:txBody>
      </p:sp>
      <p:sp>
        <p:nvSpPr>
          <p:cNvPr id="6" name="Slide Number Placeholder 5"/>
          <p:cNvSpPr>
            <a:spLocks noGrp="1"/>
          </p:cNvSpPr>
          <p:nvPr>
            <p:ph type="sldNum" sz="quarter" idx="12"/>
          </p:nvPr>
        </p:nvSpPr>
        <p:spPr>
          <a:xfrm>
            <a:off x="7573163" y="4048975"/>
            <a:ext cx="865613" cy="818092"/>
          </a:xfrm>
        </p:spPr>
        <p:txBody>
          <a:bodyPr anchor="t"/>
          <a:lstStyle>
            <a:lvl1pPr algn="ct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048526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882131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349041" y="1263254"/>
            <a:ext cx="6445919" cy="2107845"/>
          </a:xfrm>
        </p:spPr>
        <p:txBody>
          <a:bodyPr>
            <a:noAutofit/>
          </a:bodyPr>
          <a:lstStyle>
            <a:lvl1pPr algn="ctr">
              <a:lnSpc>
                <a:spcPct val="100000"/>
              </a:lnSpc>
              <a:defRPr sz="345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285750" y="389554"/>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5161360" y="3370660"/>
            <a:ext cx="2633663" cy="509588"/>
          </a:xfrm>
        </p:spPr>
        <p:txBody>
          <a:bodyPr>
            <a:noAutofit/>
          </a:bodyPr>
          <a:lstStyle>
            <a:lvl1pPr marL="0" indent="0" algn="r">
              <a:buNone/>
              <a:defRPr sz="1500">
                <a:solidFill>
                  <a:schemeClr val="bg1"/>
                </a:solidFill>
                <a:latin typeface="+mn-lt"/>
              </a:defRPr>
            </a:lvl1pPr>
            <a:lvl2pPr marL="342900" indent="0" algn="r">
              <a:buNone/>
              <a:defRPr sz="1350">
                <a:solidFill>
                  <a:schemeClr val="bg1"/>
                </a:solidFill>
                <a:latin typeface="Tenorite" pitchFamily="2" charset="0"/>
              </a:defRPr>
            </a:lvl2pPr>
            <a:lvl3pPr marL="685800" indent="0" algn="r">
              <a:buNone/>
              <a:defRPr sz="1200">
                <a:solidFill>
                  <a:schemeClr val="bg1"/>
                </a:solidFill>
                <a:latin typeface="Tenorite" pitchFamily="2" charset="0"/>
              </a:defRPr>
            </a:lvl3pPr>
            <a:lvl4pPr marL="1028700" indent="0" algn="r">
              <a:buNone/>
              <a:defRPr sz="1050">
                <a:solidFill>
                  <a:schemeClr val="bg1"/>
                </a:solidFill>
                <a:latin typeface="Tenorite" pitchFamily="2" charset="0"/>
              </a:defRPr>
            </a:lvl4pPr>
            <a:lvl5pPr marL="1371600" indent="0" algn="r">
              <a:buNone/>
              <a:defRPr sz="105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7956828" y="2549769"/>
            <a:ext cx="1023223" cy="820891"/>
          </a:xfrm>
        </p:spPr>
        <p:txBody>
          <a:bodyPr>
            <a:noAutofit/>
          </a:bodyPr>
          <a:lstStyle>
            <a:lvl1pPr marL="0" indent="0" algn="ctr">
              <a:buNone/>
              <a:defRPr sz="17925" b="1">
                <a:solidFill>
                  <a:schemeClr val="accent1">
                    <a:lumMod val="75000"/>
                  </a:schemeClr>
                </a:solidFill>
                <a:latin typeface="Tenorite" pitchFamily="2" charset="0"/>
              </a:defRPr>
            </a:lvl1pPr>
            <a:lvl2pPr marL="342900" indent="0">
              <a:buNone/>
              <a:defRPr b="1">
                <a:solidFill>
                  <a:schemeClr val="bg1"/>
                </a:solidFill>
                <a:latin typeface="Tenorite" pitchFamily="2" charset="0"/>
              </a:defRPr>
            </a:lvl2pPr>
            <a:lvl3pPr marL="685800" indent="0">
              <a:buNone/>
              <a:defRPr b="1">
                <a:solidFill>
                  <a:schemeClr val="bg1"/>
                </a:solidFill>
                <a:latin typeface="Tenorite" pitchFamily="2" charset="0"/>
              </a:defRPr>
            </a:lvl3pPr>
            <a:lvl4pPr marL="1028700" indent="0">
              <a:buNone/>
              <a:defRPr b="1">
                <a:solidFill>
                  <a:schemeClr val="bg1"/>
                </a:solidFill>
                <a:latin typeface="Tenorite" pitchFamily="2" charset="0"/>
              </a:defRPr>
            </a:lvl4pPr>
            <a:lvl5pPr marL="13716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6/12/2023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27054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0667310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75620" y="285750"/>
            <a:ext cx="7334387" cy="994172"/>
          </a:xfrm>
        </p:spPr>
        <p:txBody>
          <a:bodyPr anchor="b">
            <a:noAutofit/>
          </a:bodyPr>
          <a:lstStyle>
            <a:lvl1pPr>
              <a:defRPr sz="36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75620"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6435672" y="1"/>
            <a:ext cx="2708328" cy="270832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6435672" y="2435172"/>
            <a:ext cx="2708328" cy="270832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700392" cy="700392"/>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6061569" y="4193178"/>
            <a:ext cx="1179285" cy="950323"/>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285750" y="4767263"/>
            <a:ext cx="2057400" cy="273844"/>
          </a:xfrm>
          <a:prstGeom prst="rect">
            <a:avLst/>
          </a:prstGeom>
        </p:spPr>
        <p:txBody>
          <a:bodyPr vert="horz" lIns="91440" tIns="45720" rIns="91440" bIns="45720" rtlCol="0" anchor="ctr">
            <a:noAutofit/>
          </a:bodyPr>
          <a:lstStyle>
            <a:lvl1pPr algn="l">
              <a:defRPr sz="900">
                <a:solidFill>
                  <a:schemeClr val="accent3"/>
                </a:solidFill>
                <a:latin typeface="+mn-lt"/>
              </a:defRPr>
            </a:lvl1pPr>
          </a:lstStyle>
          <a:p>
            <a:fld id="{C1583C39-01BF-7F43-854C-FBB4E9AB6B0C}" type="datetime1">
              <a:rPr lang="en-US" smtClean="0"/>
              <a:pPr/>
              <a:t>6/12/2023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noAutofit/>
          </a:bodyPr>
          <a:lstStyle>
            <a:lvl1pPr algn="ctr">
              <a:defRPr sz="9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7614958" y="4767263"/>
            <a:ext cx="1243292" cy="273844"/>
          </a:xfrm>
          <a:prstGeom prst="rect">
            <a:avLst/>
          </a:prstGeom>
        </p:spPr>
        <p:txBody>
          <a:bodyPr vert="horz" lIns="91440" tIns="45720" rIns="91440" bIns="45720" rtlCol="0" anchor="ctr">
            <a:noAutofit/>
          </a:bodyPr>
          <a:lstStyle>
            <a:lvl1pPr algn="r">
              <a:defRPr sz="9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712426" y="1896153"/>
            <a:ext cx="3497580" cy="2121460"/>
          </a:xfrm>
        </p:spPr>
        <p:txBody>
          <a:bodyPr>
            <a:noAutofit/>
          </a:bodyPr>
          <a:lstStyle>
            <a:lvl1pPr marL="0" indent="0">
              <a:buNone/>
              <a:defRPr sz="1500">
                <a:latin typeface="+mn-lt"/>
              </a:defRPr>
            </a:lvl1pPr>
            <a:lvl2pPr marL="342900" indent="0">
              <a:buNone/>
              <a:defRPr sz="1350">
                <a:latin typeface="+mn-lt"/>
              </a:defRPr>
            </a:lvl2pPr>
            <a:lvl3pPr marL="685800" indent="0">
              <a:buNone/>
              <a:defRPr sz="1200">
                <a:latin typeface="+mn-lt"/>
              </a:defRPr>
            </a:lvl3pPr>
            <a:lvl4pPr marL="1028700" indent="0">
              <a:buNone/>
              <a:defRPr sz="1050">
                <a:latin typeface="+mn-lt"/>
              </a:defRPr>
            </a:lvl4pPr>
            <a:lvl5pPr marL="1371600" indent="0">
              <a:buNone/>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875620"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712426" y="1504267"/>
            <a:ext cx="3497580" cy="391886"/>
          </a:xfrm>
        </p:spPr>
        <p:txBody>
          <a:bodyPr>
            <a:no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3583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0651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68" y="3065926"/>
            <a:ext cx="1202248" cy="108203"/>
          </a:xfrm>
          <a:prstGeom prst="rect">
            <a:avLst/>
          </a:prstGeom>
        </p:spPr>
      </p:pic>
      <p:sp>
        <p:nvSpPr>
          <p:cNvPr id="9" name="Rectangle 8"/>
          <p:cNvSpPr/>
          <p:nvPr/>
        </p:nvSpPr>
        <p:spPr bwMode="ltGray">
          <a:xfrm>
            <a:off x="-2" y="20447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69" y="20447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2152421"/>
            <a:ext cx="7210395" cy="818091"/>
          </a:xfrm>
        </p:spPr>
        <p:txBody>
          <a:bodyPr anchor="ctr">
            <a:normAutofit/>
          </a:bodyPr>
          <a:lstStyle>
            <a:lvl1pPr algn="r">
              <a:defRPr sz="2700"/>
            </a:lvl1pPr>
          </a:lstStyle>
          <a:p>
            <a:r>
              <a:rPr lang="en-US"/>
              <a:t>Click to edit Master title style</a:t>
            </a:r>
            <a:endParaRPr lang="en-US" dirty="0"/>
          </a:p>
        </p:txBody>
      </p:sp>
      <p:sp>
        <p:nvSpPr>
          <p:cNvPr id="3" name="Text Placeholder 2"/>
          <p:cNvSpPr>
            <a:spLocks noGrp="1"/>
          </p:cNvSpPr>
          <p:nvPr>
            <p:ph type="body" idx="1"/>
          </p:nvPr>
        </p:nvSpPr>
        <p:spPr>
          <a:xfrm>
            <a:off x="510242" y="3174129"/>
            <a:ext cx="7210395" cy="1278013"/>
          </a:xfrm>
        </p:spPr>
        <p:txBody>
          <a:bodyPr>
            <a:normAutofit/>
          </a:bodyPr>
          <a:lstStyle>
            <a:lvl1pPr marL="0" indent="0" algn="r">
              <a:buNone/>
              <a:defRPr sz="15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47092" y="2152422"/>
            <a:ext cx="865613" cy="818092"/>
          </a:xfrm>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7195094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0240" y="1752655"/>
            <a:ext cx="3523769"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195592" y="1752655"/>
            <a:ext cx="3525044"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447025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2" name="Rectangle 11"/>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0" y="564922"/>
            <a:ext cx="7210397" cy="810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9763" y="1752655"/>
            <a:ext cx="3354245" cy="51985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0242" y="2272507"/>
            <a:ext cx="3523766"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365116" y="1752655"/>
            <a:ext cx="3355521" cy="51905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195593" y="2272507"/>
            <a:ext cx="3525044"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67355207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8" name="Rectangle 7"/>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79079267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6" name="Rectangle 5"/>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885338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564920"/>
            <a:ext cx="7210394" cy="810705"/>
          </a:xfrm>
        </p:spPr>
        <p:txBody>
          <a:bodyPr anchor="ct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a:xfrm>
            <a:off x="3514385" y="1752655"/>
            <a:ext cx="4206252" cy="26994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0241" y="1752654"/>
            <a:ext cx="2842559" cy="2699488"/>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264228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3" y="564921"/>
            <a:ext cx="7210393" cy="810704"/>
          </a:xfrm>
        </p:spPr>
        <p:txBody>
          <a:bodyPr anchor="ctr">
            <a:normAutofit/>
          </a:bodyPr>
          <a:lstStyle>
            <a:lvl1pP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651250" y="1752656"/>
            <a:ext cx="4069387" cy="2699484"/>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42" y="1752655"/>
            <a:ext cx="2907192" cy="2699486"/>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62804186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Placeholder 1"/>
          <p:cNvSpPr>
            <a:spLocks noGrp="1"/>
          </p:cNvSpPr>
          <p:nvPr>
            <p:ph type="title"/>
          </p:nvPr>
        </p:nvSpPr>
        <p:spPr>
          <a:xfrm>
            <a:off x="510241" y="564921"/>
            <a:ext cx="7210396" cy="81070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0241" y="1752655"/>
            <a:ext cx="7210396" cy="26994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3236" y="4452141"/>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9D6E9DEC-419B-4CC5-A080-3B06BD5A8291}" type="datetimeFigureOut">
              <a:rPr lang="en-US" dirty="0"/>
              <a:t>6/12/2023</a:t>
            </a:fld>
            <a:endParaRPr lang="en-US" dirty="0"/>
          </a:p>
        </p:txBody>
      </p:sp>
      <p:sp>
        <p:nvSpPr>
          <p:cNvPr id="5" name="Footer Placeholder 4"/>
          <p:cNvSpPr>
            <a:spLocks noGrp="1"/>
          </p:cNvSpPr>
          <p:nvPr>
            <p:ph type="ftr" sz="quarter" idx="3"/>
          </p:nvPr>
        </p:nvSpPr>
        <p:spPr>
          <a:xfrm>
            <a:off x="510241" y="4452141"/>
            <a:ext cx="5152995" cy="273844"/>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047092" y="564921"/>
            <a:ext cx="865613" cy="818092"/>
          </a:xfrm>
          <a:prstGeom prst="rect">
            <a:avLst/>
          </a:prstGeom>
        </p:spPr>
        <p:txBody>
          <a:bodyPr vert="horz" lIns="91440" tIns="45720" rIns="91440" bIns="45720" rtlCol="0" anchor="ctr"/>
          <a:lstStyle>
            <a:lvl1pPr algn="l">
              <a:defRPr sz="27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776585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lvl1pPr algn="l" defTabSz="685800" rtl="0" eaLnBrk="1" latinLnBrk="0" hangingPunct="1">
        <a:lnSpc>
          <a:spcPct val="90000"/>
        </a:lnSpc>
        <a:spcBef>
          <a:spcPct val="0"/>
        </a:spcBef>
        <a:buNone/>
        <a:defRPr sz="27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1.png"/><Relationship Id="rId7" Type="http://schemas.openxmlformats.org/officeDocument/2006/relationships/diagramQuickStyle" Target="../diagrams/quickStyle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25.png"/><Relationship Id="rId9" Type="http://schemas.microsoft.com/office/2007/relationships/diagramDrawing" Target="../diagrams/drawing4.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4.jpe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7.jpe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8.svg"/><Relationship Id="rId4" Type="http://schemas.openxmlformats.org/officeDocument/2006/relationships/image" Target="../media/image47.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0.svg"/><Relationship Id="rId4" Type="http://schemas.openxmlformats.org/officeDocument/2006/relationships/image" Target="../media/image49.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51.jpe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5.png"/><Relationship Id="rId7" Type="http://schemas.openxmlformats.org/officeDocument/2006/relationships/diagramColors" Target="../diagrams/colors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2.png"/><Relationship Id="rId4"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8.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25.png"/><Relationship Id="rId7" Type="http://schemas.openxmlformats.org/officeDocument/2006/relationships/diagramColors" Target="../diagrams/colors7.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53.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5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65.jpe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6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8.jpe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42.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4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79.pn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3.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5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5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2.png"/></Relationships>
</file>

<file path=ppt/slides/_rels/slide5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83.png"/><Relationship Id="rId5" Type="http://schemas.openxmlformats.org/officeDocument/2006/relationships/image" Target="../media/image3.png"/><Relationship Id="rId4" Type="http://schemas.openxmlformats.org/officeDocument/2006/relationships/image" Target="../media/image2.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image" Target="../media/image1.png"/><Relationship Id="rId7" Type="http://schemas.openxmlformats.org/officeDocument/2006/relationships/image" Target="../media/image6.png"/><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5.png"/><Relationship Id="rId11" Type="http://schemas.openxmlformats.org/officeDocument/2006/relationships/diagramColors" Target="../diagrams/colors2.xml"/><Relationship Id="rId5" Type="http://schemas.openxmlformats.org/officeDocument/2006/relationships/image" Target="../media/image3.png"/><Relationship Id="rId10" Type="http://schemas.openxmlformats.org/officeDocument/2006/relationships/diagramQuickStyle" Target="../diagrams/quickStyle2.xml"/><Relationship Id="rId4" Type="http://schemas.openxmlformats.org/officeDocument/2006/relationships/image" Target="../media/image2.png"/><Relationship Id="rId9"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7.svg"/><Relationship Id="rId2" Type="http://schemas.openxmlformats.org/officeDocument/2006/relationships/image" Target="../media/image1.png"/><Relationship Id="rId1" Type="http://schemas.openxmlformats.org/officeDocument/2006/relationships/slideLayout" Target="../slideLayouts/slideLayout19.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3"/>
        <p:cNvGrpSpPr/>
        <p:nvPr/>
      </p:nvGrpSpPr>
      <p:grpSpPr>
        <a:xfrm>
          <a:off x="0" y="0"/>
          <a:ext cx="0" cy="0"/>
          <a:chOff x="0" y="0"/>
          <a:chExt cx="0" cy="0"/>
        </a:xfrm>
      </p:grpSpPr>
      <p:sp useBgFill="1">
        <p:nvSpPr>
          <p:cNvPr id="141" name="Rectangle 140">
            <a:extLst>
              <a:ext uri="{FF2B5EF4-FFF2-40B4-BE49-F238E27FC236}">
                <a16:creationId xmlns:a16="http://schemas.microsoft.com/office/drawing/2014/main" id="{C8221A89-FE35-4C46-8874-69154D2A8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7" name="Picture 136" descr="Pens and rulers">
            <a:extLst>
              <a:ext uri="{FF2B5EF4-FFF2-40B4-BE49-F238E27FC236}">
                <a16:creationId xmlns:a16="http://schemas.microsoft.com/office/drawing/2014/main" id="{1F7A8FCC-E81C-B748-C0AD-667B8D4D42D1}"/>
              </a:ext>
            </a:extLst>
          </p:cNvPr>
          <p:cNvPicPr>
            <a:picLocks noChangeAspect="1"/>
          </p:cNvPicPr>
          <p:nvPr/>
        </p:nvPicPr>
        <p:blipFill rotWithShape="1">
          <a:blip r:embed="rId3">
            <a:duotone>
              <a:schemeClr val="bg2">
                <a:shade val="45000"/>
                <a:satMod val="135000"/>
              </a:schemeClr>
              <a:prstClr val="white"/>
            </a:duotone>
            <a:alphaModFix amt="41000"/>
          </a:blip>
          <a:srcRect t="15731"/>
          <a:stretch/>
        </p:blipFill>
        <p:spPr>
          <a:xfrm>
            <a:off x="-2382" y="10"/>
            <a:ext cx="9144000" cy="5143490"/>
          </a:xfrm>
          <a:prstGeom prst="rect">
            <a:avLst/>
          </a:prstGeom>
        </p:spPr>
      </p:pic>
      <p:sp>
        <p:nvSpPr>
          <p:cNvPr id="143" name="Rectangle 142">
            <a:extLst>
              <a:ext uri="{FF2B5EF4-FFF2-40B4-BE49-F238E27FC236}">
                <a16:creationId xmlns:a16="http://schemas.microsoft.com/office/drawing/2014/main" id="{259ACC7A-6809-44E9-A594-85696A6C2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4" name="Google Shape;134;p13"/>
          <p:cNvSpPr txBox="1">
            <a:spLocks noGrp="1"/>
          </p:cNvSpPr>
          <p:nvPr>
            <p:ph type="ctrTitle"/>
          </p:nvPr>
        </p:nvSpPr>
        <p:spPr>
          <a:xfrm>
            <a:off x="394528" y="3928512"/>
            <a:ext cx="6100109" cy="705180"/>
          </a:xfrm>
          <a:prstGeom prst="rect">
            <a:avLst/>
          </a:prstGeom>
        </p:spPr>
        <p:txBody>
          <a:bodyPr spcFirstLastPara="1" lIns="91425" tIns="91425" rIns="91425" bIns="91425" anchorCtr="0">
            <a:normAutofit fontScale="90000"/>
          </a:bodyPr>
          <a:lstStyle/>
          <a:p>
            <a:pPr>
              <a:spcBef>
                <a:spcPts val="0"/>
              </a:spcBef>
            </a:pPr>
            <a:r>
              <a:rPr lang="en-GB" sz="3600" dirty="0">
                <a:latin typeface="Abadi" panose="020B0604020104020204" pitchFamily="34" charset="0"/>
              </a:rPr>
              <a:t>Workplace Project</a:t>
            </a:r>
            <a:br>
              <a:rPr lang="en-GB" sz="3600" dirty="0">
                <a:latin typeface="Abadi" panose="020B0604020104020204" pitchFamily="34" charset="0"/>
              </a:rPr>
            </a:br>
            <a:r>
              <a:rPr lang="en-GB" sz="1800" b="1" dirty="0">
                <a:effectLst/>
                <a:latin typeface="Abadi" panose="020B0604020104020204" pitchFamily="34" charset="0"/>
                <a:ea typeface="Times New Roman" panose="02020603050405020304" pitchFamily="18" charset="0"/>
                <a:cs typeface="Times New Roman" panose="02020603050405020304" pitchFamily="18" charset="0"/>
              </a:rPr>
              <a:t>Breaking Down Silos: Developing a Knowledge Sharing Platform for Internal Business</a:t>
            </a:r>
            <a:br>
              <a:rPr lang="en-GB" sz="1800" dirty="0">
                <a:effectLst/>
                <a:latin typeface="Abadi" panose="020B0604020104020204" pitchFamily="34" charset="0"/>
                <a:ea typeface="Times New Roman" panose="02020603050405020304" pitchFamily="18" charset="0"/>
                <a:cs typeface="Times New Roman" panose="02020603050405020304" pitchFamily="18" charset="0"/>
              </a:rPr>
            </a:br>
            <a:endParaRPr lang="en-GB" sz="3600" dirty="0">
              <a:latin typeface="Abadi" panose="020B0604020104020204" pitchFamily="34" charset="0"/>
            </a:endParaRPr>
          </a:p>
        </p:txBody>
      </p:sp>
      <p:sp>
        <p:nvSpPr>
          <p:cNvPr id="135" name="Google Shape;135;p13"/>
          <p:cNvSpPr txBox="1">
            <a:spLocks noGrp="1"/>
          </p:cNvSpPr>
          <p:nvPr>
            <p:ph type="subTitle" idx="1"/>
          </p:nvPr>
        </p:nvSpPr>
        <p:spPr>
          <a:xfrm>
            <a:off x="510241" y="4158067"/>
            <a:ext cx="6100109" cy="304925"/>
          </a:xfrm>
          <a:prstGeom prst="rect">
            <a:avLst/>
          </a:prstGeom>
        </p:spPr>
        <p:txBody>
          <a:bodyPr spcFirstLastPara="1" lIns="91425" tIns="91425" rIns="91425" bIns="91425" anchorCtr="0">
            <a:normAutofit fontScale="92500" lnSpcReduction="20000"/>
          </a:bodyPr>
          <a:lstStyle/>
          <a:p>
            <a:pPr marL="0" lvl="0" indent="0" rtl="0">
              <a:spcBef>
                <a:spcPts val="0"/>
              </a:spcBef>
              <a:spcAft>
                <a:spcPts val="600"/>
              </a:spcAft>
              <a:buNone/>
            </a:pPr>
            <a:r>
              <a:rPr lang="en-GB" sz="400" dirty="0">
                <a:latin typeface="Abadi" panose="020B0604020104020204" pitchFamily="34" charset="0"/>
              </a:rPr>
              <a:t>Callum White – N0897675</a:t>
            </a:r>
          </a:p>
        </p:txBody>
      </p:sp>
      <p:sp>
        <p:nvSpPr>
          <p:cNvPr id="145" name="Rectangle 144">
            <a:extLst>
              <a:ext uri="{FF2B5EF4-FFF2-40B4-BE49-F238E27FC236}">
                <a16:creationId xmlns:a16="http://schemas.microsoft.com/office/drawing/2014/main" id="{79E62B6A-C5F9-4D52-9F66-877735827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7" name="Rectangle 146">
            <a:extLst>
              <a:ext uri="{FF2B5EF4-FFF2-40B4-BE49-F238E27FC236}">
                <a16:creationId xmlns:a16="http://schemas.microsoft.com/office/drawing/2014/main" id="{95F95C49-E748-4D32-8417-22E5B6A6F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E2AE10EC-5E3B-4FC0-B43F-1E44500096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9" name="Picture 28">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31" name="Picture 30">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33" name="Rectangle 32">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7" name="Rectangle 36">
            <a:extLst>
              <a:ext uri="{FF2B5EF4-FFF2-40B4-BE49-F238E27FC236}">
                <a16:creationId xmlns:a16="http://schemas.microsoft.com/office/drawing/2014/main" id="{DFE6DBF9-94F5-4877-B532-D859966E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65EBA155-CB71-48F7-8A85-0B293C77395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2382" y="0"/>
            <a:ext cx="9144000" cy="5143500"/>
          </a:xfrm>
          <a:prstGeom prst="rect">
            <a:avLst/>
          </a:prstGeom>
        </p:spPr>
      </p:pic>
      <p:sp>
        <p:nvSpPr>
          <p:cNvPr id="41" name="Rectangle 40">
            <a:extLst>
              <a:ext uri="{FF2B5EF4-FFF2-40B4-BE49-F238E27FC236}">
                <a16:creationId xmlns:a16="http://schemas.microsoft.com/office/drawing/2014/main" id="{7A9A3980-304B-4116-B0FB-155B054B0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924FA7CC-8015-40C6-9D92-644E30DCCA6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9"/>
            <a:ext cx="5825904" cy="169023"/>
          </a:xfrm>
          <a:prstGeom prst="rect">
            <a:avLst/>
          </a:prstGeom>
        </p:spPr>
      </p:pic>
      <p:sp>
        <p:nvSpPr>
          <p:cNvPr id="45" name="Rectangle 44">
            <a:extLst>
              <a:ext uri="{FF2B5EF4-FFF2-40B4-BE49-F238E27FC236}">
                <a16:creationId xmlns:a16="http://schemas.microsoft.com/office/drawing/2014/main" id="{D146040E-7E20-4B05-9660-47E254E1A4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5901129"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783B1FC-0DFC-E6B0-9BD4-283A58A65334}"/>
              </a:ext>
            </a:extLst>
          </p:cNvPr>
          <p:cNvSpPr>
            <a:spLocks noGrp="1"/>
          </p:cNvSpPr>
          <p:nvPr>
            <p:ph type="title"/>
          </p:nvPr>
        </p:nvSpPr>
        <p:spPr>
          <a:xfrm>
            <a:off x="510241" y="2050281"/>
            <a:ext cx="5064083" cy="1029803"/>
          </a:xfrm>
        </p:spPr>
        <p:txBody>
          <a:bodyPr vert="horz" lIns="91440" tIns="45720" rIns="91440" bIns="45720" rtlCol="0" anchor="ctr">
            <a:normAutofit/>
          </a:bodyPr>
          <a:lstStyle/>
          <a:p>
            <a:pPr algn="r" defTabSz="914400"/>
            <a:r>
              <a:rPr lang="en-US" sz="3400"/>
              <a:t>Live demo of Miro board</a:t>
            </a:r>
          </a:p>
        </p:txBody>
      </p:sp>
      <p:sp>
        <p:nvSpPr>
          <p:cNvPr id="3" name="Content Placeholder 2">
            <a:extLst>
              <a:ext uri="{FF2B5EF4-FFF2-40B4-BE49-F238E27FC236}">
                <a16:creationId xmlns:a16="http://schemas.microsoft.com/office/drawing/2014/main" id="{2045D283-2AE0-9DDC-8299-651551B7823F}"/>
              </a:ext>
            </a:extLst>
          </p:cNvPr>
          <p:cNvSpPr>
            <a:spLocks noGrp="1"/>
          </p:cNvSpPr>
          <p:nvPr>
            <p:ph idx="1"/>
          </p:nvPr>
        </p:nvSpPr>
        <p:spPr>
          <a:xfrm>
            <a:off x="510241" y="3295529"/>
            <a:ext cx="5064082" cy="838265"/>
          </a:xfrm>
        </p:spPr>
        <p:txBody>
          <a:bodyPr vert="horz" lIns="91440" tIns="45720" rIns="91440" bIns="45720" rtlCol="0">
            <a:normAutofit/>
          </a:bodyPr>
          <a:lstStyle/>
          <a:p>
            <a:pPr marL="0" indent="0" algn="r" defTabSz="914400">
              <a:spcBef>
                <a:spcPts val="1000"/>
              </a:spcBef>
              <a:buNone/>
            </a:pPr>
            <a:r>
              <a:rPr lang="en-US" sz="2000"/>
              <a:t>Live demo of Miro board within MHR</a:t>
            </a:r>
          </a:p>
        </p:txBody>
      </p:sp>
      <p:pic>
        <p:nvPicPr>
          <p:cNvPr id="22" name="Graphic 6" descr="Projector screen">
            <a:extLst>
              <a:ext uri="{FF2B5EF4-FFF2-40B4-BE49-F238E27FC236}">
                <a16:creationId xmlns:a16="http://schemas.microsoft.com/office/drawing/2014/main" id="{B3C5C635-5191-7B0B-5711-8749500D7B8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449866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sz="3600" dirty="0" err="1">
                <a:latin typeface="Calibri" panose="020F0502020204030204" pitchFamily="34" charset="0"/>
                <a:ea typeface="Times New Roman" panose="02020603050405020304" pitchFamily="18" charset="0"/>
              </a:rPr>
              <a:t>Nuclino</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902216" y="1492159"/>
            <a:ext cx="7334387" cy="2525111"/>
          </a:xfrm>
        </p:spPr>
        <p:txBody>
          <a:bodyPr vert="horz" lIns="68580" tIns="34290" rIns="68580" bIns="34290" rtlCol="0">
            <a:normAutofit/>
          </a:bodyPr>
          <a:lstStyle/>
          <a:p>
            <a:pPr>
              <a:spcAft>
                <a:spcPts val="600"/>
              </a:spcAft>
            </a:pPr>
            <a:r>
              <a:rPr lang="en-GB" sz="1350" dirty="0">
                <a:latin typeface="Calibri" panose="020F0502020204030204" pitchFamily="34" charset="0"/>
                <a:ea typeface="Times New Roman" panose="02020603050405020304" pitchFamily="18" charset="0"/>
              </a:rPr>
              <a:t>Teams may share and edit documents in real-time with the aid of the knowledge management and collaboration platform </a:t>
            </a:r>
            <a:r>
              <a:rPr lang="en-GB" sz="1350" dirty="0" err="1">
                <a:latin typeface="Calibri" panose="020F0502020204030204" pitchFamily="34" charset="0"/>
                <a:ea typeface="Times New Roman" panose="02020603050405020304" pitchFamily="18" charset="0"/>
              </a:rPr>
              <a:t>Nuclino</a:t>
            </a:r>
            <a:r>
              <a:rPr lang="en-GB" sz="1350" dirty="0">
                <a:latin typeface="Calibri" panose="020F0502020204030204" pitchFamily="34" charset="0"/>
                <a:ea typeface="Times New Roman" panose="02020603050405020304" pitchFamily="18" charset="0"/>
              </a:rPr>
              <a:t>. Furthermore, the effective search function rapidly displays pertinent results, and the phrases are highlighted in the results, making it simpler to locate desired information (Hero, 2021).</a:t>
            </a:r>
            <a:endParaRPr lang="en-GB" dirty="0">
              <a:effectLst/>
            </a:endParaRPr>
          </a:p>
        </p:txBody>
      </p:sp>
      <p:pic>
        <p:nvPicPr>
          <p:cNvPr id="4098" name="Picture 2" descr="Nuclino Reviews, Demo &amp; Pricing - 2022">
            <a:extLst>
              <a:ext uri="{FF2B5EF4-FFF2-40B4-BE49-F238E27FC236}">
                <a16:creationId xmlns:a16="http://schemas.microsoft.com/office/drawing/2014/main" id="{2AF9FA2E-E0E8-C8F9-4697-5D09BE598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619" y="2301720"/>
            <a:ext cx="3318339" cy="217563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7F672C9-BDFB-F4B0-B03B-4040634D77B2}"/>
              </a:ext>
            </a:extLst>
          </p:cNvPr>
          <p:cNvSpPr txBox="1"/>
          <p:nvPr/>
        </p:nvSpPr>
        <p:spPr>
          <a:xfrm>
            <a:off x="874209" y="4498384"/>
            <a:ext cx="4573038" cy="300082"/>
          </a:xfrm>
          <a:prstGeom prst="rect">
            <a:avLst/>
          </a:prstGeom>
          <a:noFill/>
        </p:spPr>
        <p:txBody>
          <a:bodyPr wrap="square">
            <a:spAutoFit/>
          </a:bodyPr>
          <a:lstStyle/>
          <a:p>
            <a:r>
              <a:rPr lang="en-GB" sz="1350" dirty="0"/>
              <a:t>(</a:t>
            </a:r>
            <a:r>
              <a:rPr lang="en-GB" sz="1350" i="1" dirty="0"/>
              <a:t>Marketing tools you can use</a:t>
            </a:r>
            <a:r>
              <a:rPr lang="en-GB" sz="1350" dirty="0"/>
              <a:t> 2022 (2022))</a:t>
            </a:r>
          </a:p>
        </p:txBody>
      </p:sp>
    </p:spTree>
    <p:extLst>
      <p:ext uri="{BB962C8B-B14F-4D97-AF65-F5344CB8AC3E}">
        <p14:creationId xmlns:p14="http://schemas.microsoft.com/office/powerpoint/2010/main" val="3677907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11">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Rectangle 15">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ACB9214-FF3D-9889-0307-0C805507E52F}"/>
              </a:ext>
            </a:extLst>
          </p:cNvPr>
          <p:cNvSpPr>
            <a:spLocks noGrp="1"/>
          </p:cNvSpPr>
          <p:nvPr>
            <p:ph type="title"/>
          </p:nvPr>
        </p:nvSpPr>
        <p:spPr>
          <a:xfrm>
            <a:off x="510240" y="564921"/>
            <a:ext cx="3102093" cy="810703"/>
          </a:xfrm>
        </p:spPr>
        <p:txBody>
          <a:bodyPr>
            <a:normAutofit/>
          </a:bodyPr>
          <a:lstStyle/>
          <a:p>
            <a:r>
              <a:rPr lang="en-GB" sz="1800" dirty="0" err="1"/>
              <a:t>Nuclino</a:t>
            </a:r>
            <a:r>
              <a:rPr lang="en-GB" sz="1800" dirty="0"/>
              <a:t> limitations</a:t>
            </a:r>
          </a:p>
        </p:txBody>
      </p:sp>
      <p:pic>
        <p:nvPicPr>
          <p:cNvPr id="18" name="Picture 17">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3" name="Content Placeholder 2">
            <a:extLst>
              <a:ext uri="{FF2B5EF4-FFF2-40B4-BE49-F238E27FC236}">
                <a16:creationId xmlns:a16="http://schemas.microsoft.com/office/drawing/2014/main" id="{6A234A95-18B7-F3DA-A3B0-4FA4C26597E2}"/>
              </a:ext>
            </a:extLst>
          </p:cNvPr>
          <p:cNvSpPr>
            <a:spLocks noGrp="1"/>
          </p:cNvSpPr>
          <p:nvPr>
            <p:ph idx="1"/>
          </p:nvPr>
        </p:nvSpPr>
        <p:spPr>
          <a:xfrm>
            <a:off x="510240" y="1752654"/>
            <a:ext cx="3102093" cy="2699487"/>
          </a:xfrm>
        </p:spPr>
        <p:txBody>
          <a:bodyPr>
            <a:normAutofit/>
          </a:bodyPr>
          <a:lstStyle/>
          <a:p>
            <a:r>
              <a:rPr lang="en-GB" sz="1400" dirty="0"/>
              <a:t>Completely new tool, separate to MHR’s infrastructure. </a:t>
            </a:r>
            <a:endParaRPr lang="en-US" sz="1400" dirty="0"/>
          </a:p>
          <a:p>
            <a:r>
              <a:rPr lang="en-GB" sz="1400" dirty="0"/>
              <a:t>Content hosted outside of MHR datacentre.</a:t>
            </a:r>
            <a:endParaRPr lang="en-US" sz="1400" dirty="0"/>
          </a:p>
          <a:p>
            <a:r>
              <a:rPr lang="en-GB" sz="1400" dirty="0"/>
              <a:t>High price for budget</a:t>
            </a:r>
            <a:endParaRPr lang="en-US" sz="1400" dirty="0"/>
          </a:p>
        </p:txBody>
      </p:sp>
      <p:pic>
        <p:nvPicPr>
          <p:cNvPr id="7" name="Picture 6">
            <a:extLst>
              <a:ext uri="{FF2B5EF4-FFF2-40B4-BE49-F238E27FC236}">
                <a16:creationId xmlns:a16="http://schemas.microsoft.com/office/drawing/2014/main" id="{E9216D94-2ACE-9373-64C9-A1D4CE04C9CE}"/>
              </a:ext>
            </a:extLst>
          </p:cNvPr>
          <p:cNvPicPr>
            <a:picLocks noChangeAspect="1"/>
          </p:cNvPicPr>
          <p:nvPr/>
        </p:nvPicPr>
        <p:blipFill>
          <a:blip r:embed="rId4"/>
          <a:stretch>
            <a:fillRect/>
          </a:stretch>
        </p:blipFill>
        <p:spPr>
          <a:xfrm>
            <a:off x="3957067" y="781654"/>
            <a:ext cx="4727351" cy="355733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547884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3B1FC-0DFC-E6B0-9BD4-283A58A65334}"/>
              </a:ext>
            </a:extLst>
          </p:cNvPr>
          <p:cNvSpPr>
            <a:spLocks noGrp="1"/>
          </p:cNvSpPr>
          <p:nvPr>
            <p:ph type="title"/>
          </p:nvPr>
        </p:nvSpPr>
        <p:spPr>
          <a:xfrm>
            <a:off x="510241" y="2050281"/>
            <a:ext cx="5064083" cy="1029803"/>
          </a:xfrm>
        </p:spPr>
        <p:txBody>
          <a:bodyPr vert="horz" lIns="91440" tIns="45720" rIns="91440" bIns="45720" rtlCol="0" anchor="ctr">
            <a:normAutofit/>
          </a:bodyPr>
          <a:lstStyle/>
          <a:p>
            <a:pPr algn="r" defTabSz="914400"/>
            <a:r>
              <a:rPr lang="en-US" sz="3400" dirty="0"/>
              <a:t>Live demo of </a:t>
            </a:r>
            <a:r>
              <a:rPr lang="en-GB" sz="3600" dirty="0" err="1"/>
              <a:t>Nuclino</a:t>
            </a:r>
            <a:endParaRPr lang="en-US" sz="3400" dirty="0"/>
          </a:p>
        </p:txBody>
      </p:sp>
      <p:sp>
        <p:nvSpPr>
          <p:cNvPr id="3" name="Content Placeholder 2">
            <a:extLst>
              <a:ext uri="{FF2B5EF4-FFF2-40B4-BE49-F238E27FC236}">
                <a16:creationId xmlns:a16="http://schemas.microsoft.com/office/drawing/2014/main" id="{2045D283-2AE0-9DDC-8299-651551B7823F}"/>
              </a:ext>
            </a:extLst>
          </p:cNvPr>
          <p:cNvSpPr>
            <a:spLocks noGrp="1"/>
          </p:cNvSpPr>
          <p:nvPr>
            <p:ph idx="1"/>
          </p:nvPr>
        </p:nvSpPr>
        <p:spPr>
          <a:xfrm>
            <a:off x="510241" y="3295529"/>
            <a:ext cx="5064082" cy="838265"/>
          </a:xfrm>
        </p:spPr>
        <p:txBody>
          <a:bodyPr vert="horz" lIns="91440" tIns="45720" rIns="91440" bIns="45720" rtlCol="0">
            <a:normAutofit/>
          </a:bodyPr>
          <a:lstStyle/>
          <a:p>
            <a:pPr marL="0" indent="0" algn="r" defTabSz="914400">
              <a:spcBef>
                <a:spcPts val="1000"/>
              </a:spcBef>
              <a:buNone/>
            </a:pPr>
            <a:r>
              <a:rPr lang="en-US" sz="2000"/>
              <a:t>Live demo of Miro board within MHR</a:t>
            </a:r>
          </a:p>
        </p:txBody>
      </p:sp>
      <p:pic>
        <p:nvPicPr>
          <p:cNvPr id="22" name="Graphic 6" descr="Projector screen">
            <a:extLst>
              <a:ext uri="{FF2B5EF4-FFF2-40B4-BE49-F238E27FC236}">
                <a16:creationId xmlns:a16="http://schemas.microsoft.com/office/drawing/2014/main" id="{B3C5C635-5191-7B0B-5711-8749500D7B8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04054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US" dirty="0"/>
              <a:t>Results of analysis</a:t>
            </a:r>
          </a:p>
        </p:txBody>
      </p:sp>
      <p:graphicFrame>
        <p:nvGraphicFramePr>
          <p:cNvPr id="15" name="Text Placeholder 3">
            <a:extLst>
              <a:ext uri="{FF2B5EF4-FFF2-40B4-BE49-F238E27FC236}">
                <a16:creationId xmlns:a16="http://schemas.microsoft.com/office/drawing/2014/main" id="{53BC2423-88B8-10F2-2B55-1E1CCD31F541}"/>
              </a:ext>
            </a:extLst>
          </p:cNvPr>
          <p:cNvGraphicFramePr>
            <a:graphicFrameLocks noGrp="1"/>
          </p:cNvGraphicFramePr>
          <p:nvPr>
            <p:ph idx="1"/>
          </p:nvPr>
        </p:nvGraphicFramePr>
        <p:xfrm>
          <a:off x="875620" y="1565673"/>
          <a:ext cx="7334387" cy="25251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4549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0" y="3754533"/>
            <a:ext cx="3723894" cy="108501"/>
          </a:xfrm>
          <a:prstGeom prst="rect">
            <a:avLst/>
          </a:prstGeom>
        </p:spPr>
      </p:pic>
      <p:sp>
        <p:nvSpPr>
          <p:cNvPr id="18" name="Rectangle 17">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1547446"/>
            <a:ext cx="2804460" cy="1995789"/>
          </a:xfrm>
        </p:spPr>
        <p:txBody>
          <a:bodyPr>
            <a:normAutofit/>
          </a:bodyPr>
          <a:lstStyle/>
          <a:p>
            <a:pPr algn="r"/>
            <a:r>
              <a:rPr lang="en-US" sz="3300"/>
              <a:t>Gap in existing solutions</a:t>
            </a:r>
          </a:p>
        </p:txBody>
      </p:sp>
      <p:graphicFrame>
        <p:nvGraphicFramePr>
          <p:cNvPr id="6" name="Content Placeholder 3">
            <a:extLst>
              <a:ext uri="{FF2B5EF4-FFF2-40B4-BE49-F238E27FC236}">
                <a16:creationId xmlns:a16="http://schemas.microsoft.com/office/drawing/2014/main" id="{95AC36C7-E516-7BAF-E0DD-2532A314ABB3}"/>
              </a:ext>
            </a:extLst>
          </p:cNvPr>
          <p:cNvGraphicFramePr>
            <a:graphicFrameLocks noGrp="1"/>
          </p:cNvGraphicFramePr>
          <p:nvPr>
            <p:ph idx="1"/>
            <p:extLst>
              <p:ext uri="{D42A27DB-BD31-4B8C-83A1-F6EECF244321}">
                <p14:modId xmlns:p14="http://schemas.microsoft.com/office/powerpoint/2010/main" val="131846857"/>
              </p:ext>
            </p:extLst>
          </p:nvPr>
        </p:nvGraphicFramePr>
        <p:xfrm>
          <a:off x="3963591" y="479822"/>
          <a:ext cx="4695825" cy="418385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121813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7"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3102093" cy="810703"/>
          </a:xfrm>
        </p:spPr>
        <p:txBody>
          <a:bodyPr>
            <a:normAutofit/>
          </a:bodyPr>
          <a:lstStyle/>
          <a:p>
            <a:r>
              <a:rPr lang="en-US" sz="1800">
                <a:solidFill>
                  <a:srgbClr val="FFFFFF"/>
                </a:solidFill>
              </a:rPr>
              <a:t>Proposal</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0" y="1752654"/>
            <a:ext cx="2742217" cy="2699487"/>
          </a:xfrm>
        </p:spPr>
        <p:txBody>
          <a:bodyPr vert="horz" lIns="68580" tIns="34290" rIns="68580" bIns="34290" rtlCol="0">
            <a:normAutofit/>
          </a:bodyPr>
          <a:lstStyle/>
          <a:p>
            <a:r>
              <a:rPr lang="en-GB" sz="1100" dirty="0">
                <a:solidFill>
                  <a:srgbClr val="FFFFFF"/>
                </a:solidFill>
                <a:latin typeface="Calibri" panose="020F0502020204030204" pitchFamily="34" charset="0"/>
                <a:ea typeface="Calibri" panose="020F0502020204030204" pitchFamily="34" charset="0"/>
                <a:cs typeface="Times New Roman" panose="02020603050405020304" pitchFamily="18" charset="0"/>
              </a:rPr>
              <a:t>The new system will be built in-house, ensuring control over the solution's requirements and features.</a:t>
            </a:r>
          </a:p>
          <a:p>
            <a:r>
              <a:rPr lang="en-GB" sz="1100" dirty="0">
                <a:solidFill>
                  <a:srgbClr val="FFFFFF"/>
                </a:solidFill>
                <a:latin typeface="Calibri" panose="020F0502020204030204" pitchFamily="34" charset="0"/>
                <a:ea typeface="Calibri" panose="020F0502020204030204" pitchFamily="34" charset="0"/>
                <a:cs typeface="Times New Roman" panose="02020603050405020304" pitchFamily="18" charset="0"/>
              </a:rPr>
              <a:t>Building the system internally enables cohesive services for employees to utilize.</a:t>
            </a:r>
          </a:p>
          <a:p>
            <a:r>
              <a:rPr lang="en-GB" sz="1100" dirty="0">
                <a:solidFill>
                  <a:srgbClr val="FFFFFF"/>
                </a:solidFill>
                <a:latin typeface="Calibri" panose="020F0502020204030204" pitchFamily="34" charset="0"/>
                <a:ea typeface="Calibri" panose="020F0502020204030204" pitchFamily="34" charset="0"/>
                <a:cs typeface="Times New Roman" panose="02020603050405020304" pitchFamily="18" charset="0"/>
              </a:rPr>
              <a:t>The system will provide a cloud application for employees to manage, tag, and search for content.</a:t>
            </a:r>
            <a:endParaRPr lang="en-GB" sz="1100" dirty="0">
              <a:solidFill>
                <a:srgbClr val="FFFFFF"/>
              </a:solidFill>
            </a:endParaRPr>
          </a:p>
        </p:txBody>
      </p:sp>
      <p:sp useBgFill="1">
        <p:nvSpPr>
          <p:cNvPr id="2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7067" y="482096"/>
            <a:ext cx="4704491"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7297EF90-7A47-B7EC-8CEB-12EA4C4DE2E5}"/>
              </a:ext>
            </a:extLst>
          </p:cNvPr>
          <p:cNvPicPr>
            <a:picLocks noChangeAspect="1"/>
          </p:cNvPicPr>
          <p:nvPr/>
        </p:nvPicPr>
        <p:blipFill>
          <a:blip r:embed="rId5"/>
          <a:stretch>
            <a:fillRect/>
          </a:stretch>
        </p:blipFill>
        <p:spPr>
          <a:xfrm>
            <a:off x="4194813" y="1102074"/>
            <a:ext cx="4221951" cy="2934256"/>
          </a:xfrm>
          <a:prstGeom prst="rect">
            <a:avLst/>
          </a:prstGeom>
          <a:ln>
            <a:noFill/>
          </a:ln>
          <a:effectLst/>
        </p:spPr>
      </p:pic>
    </p:spTree>
    <p:extLst>
      <p:ext uri="{BB962C8B-B14F-4D97-AF65-F5344CB8AC3E}">
        <p14:creationId xmlns:p14="http://schemas.microsoft.com/office/powerpoint/2010/main" val="27750432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ooks stacked on a table">
            <a:extLst>
              <a:ext uri="{FF2B5EF4-FFF2-40B4-BE49-F238E27FC236}">
                <a16:creationId xmlns:a16="http://schemas.microsoft.com/office/drawing/2014/main" id="{FE118151-5367-19EC-1603-A4075BF12D13}"/>
              </a:ext>
            </a:extLst>
          </p:cNvPr>
          <p:cNvPicPr>
            <a:picLocks noChangeAspect="1"/>
          </p:cNvPicPr>
          <p:nvPr/>
        </p:nvPicPr>
        <p:blipFill rotWithShape="1">
          <a:blip r:embed="rId3">
            <a:alphaModFix amt="15000"/>
            <a:grayscl/>
          </a:blip>
          <a:srcRect t="15730"/>
          <a:stretch/>
        </p:blipFill>
        <p:spPr>
          <a:xfrm>
            <a:off x="-456561" y="564920"/>
            <a:ext cx="9143999" cy="5143501"/>
          </a:xfrm>
          <a:prstGeom prst="rect">
            <a:avLst/>
          </a:prstGeom>
        </p:spPr>
      </p:pic>
      <p:pic>
        <p:nvPicPr>
          <p:cNvPr id="12" name="Picture 11">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sp>
        <p:nvSpPr>
          <p:cNvPr id="14" name="Rectangle 13">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510240" y="564921"/>
            <a:ext cx="7210396" cy="810703"/>
          </a:xfrm>
        </p:spPr>
        <p:txBody>
          <a:bodyPr>
            <a:normAutofit/>
          </a:bodyPr>
          <a:lstStyle/>
          <a:p>
            <a:r>
              <a:rPr lang="en-US" dirty="0"/>
              <a:t>Challenges</a:t>
            </a:r>
          </a:p>
        </p:txBody>
      </p:sp>
      <p:pic>
        <p:nvPicPr>
          <p:cNvPr id="16" name="Picture 15">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8" name="Rectangle 17">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510240" y="1752654"/>
            <a:ext cx="7210396" cy="2546295"/>
          </a:xfrm>
        </p:spPr>
        <p:txBody>
          <a:bodyPr vert="horz" lIns="68580" tIns="34290" rIns="68580" bIns="34290" rtlCol="0" anchor="ctr">
            <a:normAutofit/>
          </a:bodyPr>
          <a:lstStyle/>
          <a:p>
            <a:pPr marL="257175" indent="-257175">
              <a:buFont typeface="Symbol" panose="05050102010706020507" pitchFamily="18" charset="2"/>
              <a:buChar char=""/>
            </a:pPr>
            <a:r>
              <a:rPr lang="en-GB" sz="1400" b="1" dirty="0"/>
              <a:t>People don’t share new knowledge</a:t>
            </a:r>
            <a:r>
              <a:rPr lang="en-GB" sz="1400" dirty="0"/>
              <a:t>: The repository needs to be added to regularly to ensure knowledge doesn’t stay in personal notes, OneDrive documents or within teams, therefore it needs to be accessible and easy to use. </a:t>
            </a:r>
          </a:p>
          <a:p>
            <a:pPr marL="257175" indent="-257175">
              <a:buFont typeface="Symbol" panose="05050102010706020507" pitchFamily="18" charset="2"/>
              <a:buChar char=""/>
            </a:pPr>
            <a:r>
              <a:rPr lang="en-GB" sz="1400" b="1" dirty="0"/>
              <a:t>People can’t find knowledge</a:t>
            </a:r>
            <a:r>
              <a:rPr lang="en-GB" sz="1400" dirty="0"/>
              <a:t>: The tool needs to have a good mechanism for searching so that discoverability of current knowledge is easy. </a:t>
            </a:r>
          </a:p>
          <a:p>
            <a:pPr marL="257175" indent="-257175">
              <a:buFont typeface="Symbol" panose="05050102010706020507" pitchFamily="18" charset="2"/>
              <a:buChar char=""/>
            </a:pPr>
            <a:r>
              <a:rPr lang="en-GB" sz="1400" b="1" dirty="0"/>
              <a:t>Knowledge needs to stay in-house</a:t>
            </a:r>
            <a:r>
              <a:rPr lang="en-GB" sz="1400" dirty="0"/>
              <a:t>: The tool needs to have secure access for MHR internal employees only (e.g. use of single sign on). </a:t>
            </a:r>
          </a:p>
          <a:p>
            <a:pPr marL="257175" indent="-257175">
              <a:spcAft>
                <a:spcPts val="600"/>
              </a:spcAft>
              <a:buFont typeface="Symbol" panose="05050102010706020507" pitchFamily="18" charset="2"/>
              <a:buChar char=""/>
            </a:pPr>
            <a:r>
              <a:rPr lang="en-GB" sz="1400" b="1" dirty="0"/>
              <a:t>People will want the solution to fulfil other requirements</a:t>
            </a:r>
            <a:r>
              <a:rPr lang="en-GB" sz="1400" dirty="0"/>
              <a:t>: When creating the solution, ensure that it doesn’t try to fulfil too wide a scope – first and foremost it is an easy-to-use repository of knowledge for MHR. </a:t>
            </a:r>
          </a:p>
        </p:txBody>
      </p:sp>
    </p:spTree>
    <p:extLst>
      <p:ext uri="{BB962C8B-B14F-4D97-AF65-F5344CB8AC3E}">
        <p14:creationId xmlns:p14="http://schemas.microsoft.com/office/powerpoint/2010/main" val="930691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0" name="Rectangle 9">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Picture 4" descr="Graph on document with pen">
            <a:extLst>
              <a:ext uri="{FF2B5EF4-FFF2-40B4-BE49-F238E27FC236}">
                <a16:creationId xmlns:a16="http://schemas.microsoft.com/office/drawing/2014/main" id="{C0E4F1F2-53CB-B070-F3FA-1E5FC4CA0A2B}"/>
              </a:ext>
            </a:extLst>
          </p:cNvPr>
          <p:cNvPicPr>
            <a:picLocks noChangeAspect="1"/>
          </p:cNvPicPr>
          <p:nvPr/>
        </p:nvPicPr>
        <p:blipFill rotWithShape="1">
          <a:blip r:embed="rId4"/>
          <a:srcRect l="34270" r="20547" b="-1"/>
          <a:stretch/>
        </p:blipFill>
        <p:spPr>
          <a:xfrm>
            <a:off x="5660857" y="10"/>
            <a:ext cx="3480760" cy="5142230"/>
          </a:xfrm>
          <a:prstGeom prst="rect">
            <a:avLst/>
          </a:prstGeom>
          <a:ln>
            <a:noFill/>
          </a:ln>
          <a:effectLst/>
        </p:spPr>
      </p:pic>
      <p:sp>
        <p:nvSpPr>
          <p:cNvPr id="13" name="Rectangle 12">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75286"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AB94CEA-5BC4-75B5-E14C-9BB757873F09}"/>
              </a:ext>
            </a:extLst>
          </p:cNvPr>
          <p:cNvSpPr>
            <a:spLocks noGrp="1"/>
          </p:cNvSpPr>
          <p:nvPr>
            <p:ph type="title"/>
          </p:nvPr>
        </p:nvSpPr>
        <p:spPr>
          <a:xfrm>
            <a:off x="510240" y="564921"/>
            <a:ext cx="5315664" cy="810703"/>
          </a:xfrm>
        </p:spPr>
        <p:txBody>
          <a:bodyPr>
            <a:normAutofit/>
          </a:bodyPr>
          <a:lstStyle/>
          <a:p>
            <a:r>
              <a:rPr lang="en-GB" sz="2500" cap="none" dirty="0"/>
              <a:t>Professional Issues</a:t>
            </a:r>
            <a:br>
              <a:rPr lang="en-GB" sz="2500" cap="none" dirty="0"/>
            </a:br>
            <a:r>
              <a:rPr lang="en-GB" sz="1600" cap="none" dirty="0"/>
              <a:t>Integrating BCS Code of Conduct</a:t>
            </a:r>
            <a:endParaRPr lang="en-GB" sz="2500" cap="none" dirty="0"/>
          </a:p>
        </p:txBody>
      </p:sp>
      <p:pic>
        <p:nvPicPr>
          <p:cNvPr id="15" name="Picture 14">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3" name="Content Placeholder 2">
            <a:extLst>
              <a:ext uri="{FF2B5EF4-FFF2-40B4-BE49-F238E27FC236}">
                <a16:creationId xmlns:a16="http://schemas.microsoft.com/office/drawing/2014/main" id="{D454AC83-4EF7-2AA9-7151-25FBC65004F9}"/>
              </a:ext>
            </a:extLst>
          </p:cNvPr>
          <p:cNvSpPr>
            <a:spLocks noGrp="1"/>
          </p:cNvSpPr>
          <p:nvPr>
            <p:ph idx="1"/>
          </p:nvPr>
        </p:nvSpPr>
        <p:spPr>
          <a:xfrm>
            <a:off x="190500" y="1752654"/>
            <a:ext cx="5356860" cy="2699487"/>
          </a:xfrm>
        </p:spPr>
        <p:txBody>
          <a:bodyPr>
            <a:normAutofit/>
          </a:bodyPr>
          <a:lstStyle/>
          <a:p>
            <a:r>
              <a:rPr lang="en-GB" sz="1500" dirty="0"/>
              <a:t>Curate platform content to align with </a:t>
            </a:r>
            <a:r>
              <a:rPr lang="en-GB" sz="1500" b="1" dirty="0"/>
              <a:t>BCS ethical standards</a:t>
            </a:r>
          </a:p>
          <a:p>
            <a:r>
              <a:rPr lang="en-GB" sz="1500" dirty="0"/>
              <a:t>Emphasize </a:t>
            </a:r>
            <a:r>
              <a:rPr lang="en-GB" sz="1500" b="1" dirty="0"/>
              <a:t>privacy, security, and well-being</a:t>
            </a:r>
          </a:p>
          <a:p>
            <a:r>
              <a:rPr lang="en-GB" sz="1500" dirty="0"/>
              <a:t>Guide employees in respecting </a:t>
            </a:r>
            <a:r>
              <a:rPr lang="en-GB" sz="1500" b="1" dirty="0"/>
              <a:t>legal rights and unbiased behaviour</a:t>
            </a:r>
          </a:p>
          <a:p>
            <a:r>
              <a:rPr lang="en-GB" sz="1500" dirty="0"/>
              <a:t>Promote </a:t>
            </a:r>
            <a:r>
              <a:rPr lang="en-GB" sz="1500" b="1" dirty="0"/>
              <a:t>equal access </a:t>
            </a:r>
            <a:r>
              <a:rPr lang="en-GB" sz="1500" dirty="0"/>
              <a:t>to IT benefits</a:t>
            </a:r>
          </a:p>
          <a:p>
            <a:r>
              <a:rPr lang="en-GB" sz="1500" dirty="0"/>
              <a:t>Cultivate a culture of responsible software development and ethical business practices</a:t>
            </a:r>
          </a:p>
        </p:txBody>
      </p:sp>
    </p:spTree>
    <p:extLst>
      <p:ext uri="{BB962C8B-B14F-4D97-AF65-F5344CB8AC3E}">
        <p14:creationId xmlns:p14="http://schemas.microsoft.com/office/powerpoint/2010/main" val="1817718832"/>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07023"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AB94CEA-5BC4-75B5-E14C-9BB757873F09}"/>
              </a:ext>
            </a:extLst>
          </p:cNvPr>
          <p:cNvSpPr>
            <a:spLocks noGrp="1"/>
          </p:cNvSpPr>
          <p:nvPr>
            <p:ph type="title"/>
          </p:nvPr>
        </p:nvSpPr>
        <p:spPr>
          <a:xfrm>
            <a:off x="510240" y="564921"/>
            <a:ext cx="5315664" cy="810703"/>
          </a:xfrm>
        </p:spPr>
        <p:txBody>
          <a:bodyPr>
            <a:normAutofit/>
          </a:bodyPr>
          <a:lstStyle/>
          <a:p>
            <a:r>
              <a:rPr lang="en-GB" cap="none" dirty="0"/>
              <a:t>Ethical Issues</a:t>
            </a:r>
            <a:br>
              <a:rPr lang="en-GB" cap="none" dirty="0"/>
            </a:br>
            <a:r>
              <a:rPr lang="en-GB" sz="1600" cap="none" dirty="0"/>
              <a:t>Preventing Unethical Practices</a:t>
            </a:r>
          </a:p>
        </p:txBody>
      </p:sp>
      <p:pic>
        <p:nvPicPr>
          <p:cNvPr id="18" name="Picture 1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3" name="Content Placeholder 2">
            <a:extLst>
              <a:ext uri="{FF2B5EF4-FFF2-40B4-BE49-F238E27FC236}">
                <a16:creationId xmlns:a16="http://schemas.microsoft.com/office/drawing/2014/main" id="{D454AC83-4EF7-2AA9-7151-25FBC65004F9}"/>
              </a:ext>
            </a:extLst>
          </p:cNvPr>
          <p:cNvSpPr>
            <a:spLocks noGrp="1"/>
          </p:cNvSpPr>
          <p:nvPr>
            <p:ph idx="1"/>
          </p:nvPr>
        </p:nvSpPr>
        <p:spPr>
          <a:xfrm>
            <a:off x="142614" y="1752654"/>
            <a:ext cx="5185036" cy="3087794"/>
          </a:xfrm>
        </p:spPr>
        <p:txBody>
          <a:bodyPr>
            <a:normAutofit/>
          </a:bodyPr>
          <a:lstStyle/>
          <a:p>
            <a:r>
              <a:rPr lang="en-GB" sz="1000" dirty="0"/>
              <a:t>Commenting for Relative Feed (Gamification)</a:t>
            </a:r>
          </a:p>
          <a:p>
            <a:pPr lvl="1"/>
            <a:r>
              <a:rPr lang="en-GB" sz="1000" dirty="0"/>
              <a:t>Users attempting to force comments on their posts for promotion is unethical</a:t>
            </a:r>
          </a:p>
          <a:p>
            <a:pPr lvl="1"/>
            <a:r>
              <a:rPr lang="en-GB" sz="1000" dirty="0"/>
              <a:t>Exploitation of the comment system for gamification should be avoided</a:t>
            </a:r>
          </a:p>
          <a:p>
            <a:pPr lvl="1"/>
            <a:r>
              <a:rPr lang="en-GB" sz="1000" dirty="0"/>
              <a:t>Commenting will have no impact on the post order in the user's feed</a:t>
            </a:r>
          </a:p>
          <a:p>
            <a:r>
              <a:rPr lang="en-GB" sz="1000" dirty="0"/>
              <a:t>Plagiarism</a:t>
            </a:r>
          </a:p>
          <a:p>
            <a:pPr lvl="1"/>
            <a:r>
              <a:rPr lang="en-GB" sz="1000" dirty="0"/>
              <a:t>Sharing content feature can be abused for plagiarism</a:t>
            </a:r>
          </a:p>
          <a:p>
            <a:pPr lvl="1"/>
            <a:r>
              <a:rPr lang="en-GB" sz="1000" dirty="0"/>
              <a:t>Plagiarism is unethical and undermines the original author's credit</a:t>
            </a:r>
          </a:p>
          <a:p>
            <a:pPr lvl="1"/>
            <a:r>
              <a:rPr lang="en-GB" sz="1000" dirty="0"/>
              <a:t>Content Admins will verify knowledge content across the system</a:t>
            </a:r>
          </a:p>
          <a:p>
            <a:pPr lvl="1"/>
            <a:r>
              <a:rPr lang="en-GB" sz="1000" dirty="0"/>
              <a:t>Consider implementing a 'Turnitin'-like software for automated content checking</a:t>
            </a:r>
          </a:p>
          <a:p>
            <a:pPr marL="0" indent="0">
              <a:buNone/>
            </a:pPr>
            <a:endParaRPr lang="en-GB" sz="1000" dirty="0"/>
          </a:p>
          <a:p>
            <a:pPr marL="0" indent="0">
              <a:buNone/>
            </a:pPr>
            <a:endParaRPr lang="en-GB" sz="1000" dirty="0"/>
          </a:p>
          <a:p>
            <a:pPr marL="0" indent="0">
              <a:buNone/>
            </a:pPr>
            <a:endParaRPr lang="en-GB" sz="1000" dirty="0"/>
          </a:p>
          <a:p>
            <a:pPr marL="0" indent="0">
              <a:buNone/>
            </a:pPr>
            <a:r>
              <a:rPr lang="en-GB" sz="1000" dirty="0"/>
              <a:t>Note: Content Admins and automated content checking will help ensure ethical practices and maintain the integrity of the platform.</a:t>
            </a:r>
          </a:p>
        </p:txBody>
      </p:sp>
      <p:pic>
        <p:nvPicPr>
          <p:cNvPr id="7" name="Graphic 6" descr="Marketing">
            <a:extLst>
              <a:ext uri="{FF2B5EF4-FFF2-40B4-BE49-F238E27FC236}">
                <a16:creationId xmlns:a16="http://schemas.microsoft.com/office/drawing/2014/main" id="{3D5AFC57-E691-1595-68DD-208559E9C04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991724459"/>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47" name="Picture 146">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49" name="Picture 148">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51" name="Picture 150">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53" name="Rectangle 152">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5" name="Rectangle 154">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7" name="Rectangle 156">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 name="Picture 142" descr="3D box skeletons">
            <a:extLst>
              <a:ext uri="{FF2B5EF4-FFF2-40B4-BE49-F238E27FC236}">
                <a16:creationId xmlns:a16="http://schemas.microsoft.com/office/drawing/2014/main" id="{EB14BF5F-7149-03E4-4868-E44BF7152A23}"/>
              </a:ext>
            </a:extLst>
          </p:cNvPr>
          <p:cNvPicPr>
            <a:picLocks noChangeAspect="1"/>
          </p:cNvPicPr>
          <p:nvPr/>
        </p:nvPicPr>
        <p:blipFill rotWithShape="1">
          <a:blip r:embed="rId6">
            <a:alphaModFix amt="15000"/>
            <a:grayscl/>
          </a:blip>
          <a:srcRect t="12836" b="2894"/>
          <a:stretch/>
        </p:blipFill>
        <p:spPr>
          <a:xfrm>
            <a:off x="-456561" y="564920"/>
            <a:ext cx="9143999" cy="5143501"/>
          </a:xfrm>
          <a:prstGeom prst="rect">
            <a:avLst/>
          </a:prstGeom>
        </p:spPr>
      </p:pic>
      <p:pic>
        <p:nvPicPr>
          <p:cNvPr id="159" name="Picture 158">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sp>
        <p:nvSpPr>
          <p:cNvPr id="161" name="Rectangle 160">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7200"/>
            <a:ext cx="7828359" cy="102614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564921"/>
            <a:ext cx="7210396" cy="810703"/>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3600" dirty="0">
                <a:latin typeface="Abadi" panose="020B0604020104020204" pitchFamily="34" charset="0"/>
              </a:rPr>
              <a:t>Introduction</a:t>
            </a:r>
          </a:p>
        </p:txBody>
      </p:sp>
      <p:pic>
        <p:nvPicPr>
          <p:cNvPr id="163" name="Picture 162">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65" name="Rectangle 164">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1" name="Google Shape;141;p14"/>
          <p:cNvSpPr txBox="1">
            <a:spLocks noGrp="1"/>
          </p:cNvSpPr>
          <p:nvPr>
            <p:ph type="body" idx="1"/>
          </p:nvPr>
        </p:nvSpPr>
        <p:spPr>
          <a:xfrm>
            <a:off x="510240" y="1752654"/>
            <a:ext cx="7210396" cy="2546295"/>
          </a:xfrm>
          <a:prstGeom prst="rect">
            <a:avLst/>
          </a:prstGeom>
        </p:spPr>
        <p:txBody>
          <a:bodyPr spcFirstLastPara="1" vert="horz" lIns="91440" tIns="45720" rIns="91440" bIns="45720" rtlCol="0" anchor="ctr" anchorCtr="0">
            <a:normAutofit/>
          </a:bodyPr>
          <a:lstStyle/>
          <a:p>
            <a:pPr marL="0" lvl="0" indent="0" defTabSz="914400">
              <a:spcBef>
                <a:spcPts val="0"/>
              </a:spcBef>
              <a:spcAft>
                <a:spcPts val="600"/>
              </a:spcAft>
              <a:buSzPts val="1300"/>
              <a:buNone/>
            </a:pPr>
            <a:r>
              <a:rPr lang="en-US" sz="1500" b="1" dirty="0">
                <a:latin typeface="Abadi" panose="020B0604020104020204" pitchFamily="34" charset="0"/>
              </a:rPr>
              <a:t>Layout:</a:t>
            </a:r>
          </a:p>
          <a:p>
            <a:pPr marL="457200" lvl="0" indent="-228600" defTabSz="914400">
              <a:spcBef>
                <a:spcPts val="0"/>
              </a:spcBef>
              <a:spcAft>
                <a:spcPts val="600"/>
              </a:spcAft>
              <a:buSzPts val="1300"/>
              <a:buFont typeface="Arial" panose="020B0604020202020204" pitchFamily="34" charset="0"/>
              <a:buChar char="•"/>
            </a:pPr>
            <a:endParaRPr lang="en-US" sz="1500" dirty="0">
              <a:latin typeface="Abadi" panose="020B0604020104020204" pitchFamily="34" charset="0"/>
            </a:endParaRP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Benefits of knowledge sharing platform</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What currently in the market?</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Key features and functionalities</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Project outline</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Steps to implementation</a:t>
            </a:r>
          </a:p>
          <a:p>
            <a:pPr marL="457200" lvl="0" indent="-228600" defTabSz="914400">
              <a:spcBef>
                <a:spcPts val="0"/>
              </a:spcBef>
              <a:spcAft>
                <a:spcPts val="600"/>
              </a:spcAft>
              <a:buSzPts val="1300"/>
              <a:buFont typeface="Arial" panose="020B0604020202020204" pitchFamily="34" charset="0"/>
              <a:buChar char="•"/>
            </a:pPr>
            <a:r>
              <a:rPr lang="en-US" sz="1500" dirty="0">
                <a:latin typeface="Abadi" panose="020B0604020104020204" pitchFamily="34" charset="0"/>
              </a:rPr>
              <a:t>Best practices and lessons learned</a:t>
            </a:r>
          </a:p>
        </p:txBody>
      </p:sp>
    </p:spTree>
    <p:extLst>
      <p:ext uri="{BB962C8B-B14F-4D97-AF65-F5344CB8AC3E}">
        <p14:creationId xmlns:p14="http://schemas.microsoft.com/office/powerpoint/2010/main" val="3019599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07023"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AB94CEA-5BC4-75B5-E14C-9BB757873F09}"/>
              </a:ext>
            </a:extLst>
          </p:cNvPr>
          <p:cNvSpPr>
            <a:spLocks noGrp="1"/>
          </p:cNvSpPr>
          <p:nvPr>
            <p:ph type="title"/>
          </p:nvPr>
        </p:nvSpPr>
        <p:spPr>
          <a:xfrm>
            <a:off x="510240" y="564921"/>
            <a:ext cx="5315664" cy="810703"/>
          </a:xfrm>
        </p:spPr>
        <p:txBody>
          <a:bodyPr>
            <a:normAutofit/>
          </a:bodyPr>
          <a:lstStyle/>
          <a:p>
            <a:r>
              <a:rPr lang="en-GB" sz="1700" cap="none"/>
              <a:t>Legal Issues</a:t>
            </a:r>
            <a:br>
              <a:rPr lang="en-GB" sz="1700" cap="none"/>
            </a:br>
            <a:r>
              <a:rPr lang="en-GB" sz="1700" cap="none"/>
              <a:t>Licensing, Intellectual Property, Data Ownership, and Source Control</a:t>
            </a:r>
          </a:p>
        </p:txBody>
      </p:sp>
      <p:pic>
        <p:nvPicPr>
          <p:cNvPr id="18" name="Picture 1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3" name="Content Placeholder 2">
            <a:extLst>
              <a:ext uri="{FF2B5EF4-FFF2-40B4-BE49-F238E27FC236}">
                <a16:creationId xmlns:a16="http://schemas.microsoft.com/office/drawing/2014/main" id="{D454AC83-4EF7-2AA9-7151-25FBC65004F9}"/>
              </a:ext>
            </a:extLst>
          </p:cNvPr>
          <p:cNvSpPr>
            <a:spLocks noGrp="1"/>
          </p:cNvSpPr>
          <p:nvPr>
            <p:ph idx="1"/>
          </p:nvPr>
        </p:nvSpPr>
        <p:spPr>
          <a:xfrm>
            <a:off x="310394" y="1585404"/>
            <a:ext cx="5268286" cy="3397657"/>
          </a:xfrm>
        </p:spPr>
        <p:txBody>
          <a:bodyPr>
            <a:normAutofit fontScale="92500"/>
          </a:bodyPr>
          <a:lstStyle/>
          <a:p>
            <a:r>
              <a:rPr lang="en-GB" sz="1000" b="1" dirty="0"/>
              <a:t>Licensing</a:t>
            </a:r>
          </a:p>
          <a:p>
            <a:pPr lvl="1"/>
            <a:r>
              <a:rPr lang="en-GB" sz="1000" dirty="0"/>
              <a:t>Internal use of the project does not require licensing</a:t>
            </a:r>
          </a:p>
          <a:p>
            <a:pPr lvl="1"/>
            <a:r>
              <a:rPr lang="en-GB" sz="1000" dirty="0"/>
              <a:t>Transition to customer consumption would necessitate licensing</a:t>
            </a:r>
          </a:p>
          <a:p>
            <a:pPr lvl="1"/>
            <a:r>
              <a:rPr lang="en-GB" sz="1000" dirty="0"/>
              <a:t>Software license defines creator and user rights, usage restrictions, and payment details</a:t>
            </a:r>
          </a:p>
          <a:p>
            <a:pPr lvl="1"/>
            <a:r>
              <a:rPr lang="en-GB" sz="1000" dirty="0"/>
              <a:t>Consider using an MIT license if the project becomes open source</a:t>
            </a:r>
          </a:p>
          <a:p>
            <a:r>
              <a:rPr lang="en-GB" sz="1000" b="1" dirty="0"/>
              <a:t>Intellectual Property of Content</a:t>
            </a:r>
          </a:p>
          <a:p>
            <a:pPr lvl="1"/>
            <a:r>
              <a:rPr lang="en-GB" sz="1000" dirty="0"/>
              <a:t>Sharing intellectual property poses risks</a:t>
            </a:r>
          </a:p>
          <a:p>
            <a:pPr lvl="1"/>
            <a:r>
              <a:rPr lang="en-GB" sz="1000" dirty="0"/>
              <a:t>Violation of patents, trademarks, copyrights, trade secrets, or trade dress can lead to takedown and damages</a:t>
            </a:r>
          </a:p>
          <a:p>
            <a:pPr lvl="1"/>
            <a:r>
              <a:rPr lang="en-GB" sz="1000" dirty="0"/>
              <a:t>Precautions: Employees should reference external sources for shared knowledge</a:t>
            </a:r>
          </a:p>
          <a:p>
            <a:r>
              <a:rPr lang="en-GB" sz="1000" b="1" dirty="0"/>
              <a:t>Data Ownership</a:t>
            </a:r>
          </a:p>
          <a:p>
            <a:pPr lvl="1"/>
            <a:r>
              <a:rPr lang="en-GB" sz="1000" dirty="0"/>
              <a:t>GDPR Act applies to data collection and storage</a:t>
            </a:r>
          </a:p>
          <a:p>
            <a:pPr lvl="1"/>
            <a:r>
              <a:rPr lang="en-GB" sz="1000" dirty="0"/>
              <a:t>Adhere to regulations and store/handle essential data only</a:t>
            </a:r>
          </a:p>
          <a:p>
            <a:pPr lvl="1"/>
            <a:r>
              <a:rPr lang="en-GB" sz="1000" dirty="0"/>
              <a:t>Non-compliance may result in fines and negative company reputation</a:t>
            </a:r>
          </a:p>
          <a:p>
            <a:r>
              <a:rPr lang="en-GB" sz="1000" b="1" dirty="0"/>
              <a:t>Source Control</a:t>
            </a:r>
          </a:p>
          <a:p>
            <a:pPr lvl="1"/>
            <a:r>
              <a:rPr lang="en-GB" sz="1000" dirty="0"/>
              <a:t>Code stored in Azure DevOps with restricted access for verified business personnel</a:t>
            </a:r>
          </a:p>
          <a:p>
            <a:pPr lvl="1"/>
            <a:r>
              <a:rPr lang="en-GB" sz="1000" dirty="0"/>
              <a:t>External individuals do not have read/write access</a:t>
            </a:r>
          </a:p>
          <a:p>
            <a:pPr lvl="1"/>
            <a:r>
              <a:rPr lang="en-GB" sz="1000" dirty="0"/>
              <a:t>Protects intellectual property of the product and ensures code security</a:t>
            </a:r>
          </a:p>
        </p:txBody>
      </p:sp>
      <p:pic>
        <p:nvPicPr>
          <p:cNvPr id="7" name="Graphic 6" descr="Laptop Secure">
            <a:extLst>
              <a:ext uri="{FF2B5EF4-FFF2-40B4-BE49-F238E27FC236}">
                <a16:creationId xmlns:a16="http://schemas.microsoft.com/office/drawing/2014/main" id="{B74316D9-E2D5-EBCF-DEC6-4819B5522B3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39428081"/>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07023"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AB94CEA-5BC4-75B5-E14C-9BB757873F09}"/>
              </a:ext>
            </a:extLst>
          </p:cNvPr>
          <p:cNvSpPr>
            <a:spLocks noGrp="1"/>
          </p:cNvSpPr>
          <p:nvPr>
            <p:ph type="title"/>
          </p:nvPr>
        </p:nvSpPr>
        <p:spPr>
          <a:xfrm>
            <a:off x="510240" y="564921"/>
            <a:ext cx="5315664" cy="810703"/>
          </a:xfrm>
        </p:spPr>
        <p:txBody>
          <a:bodyPr>
            <a:normAutofit/>
          </a:bodyPr>
          <a:lstStyle/>
          <a:p>
            <a:r>
              <a:rPr lang="en-GB" cap="none" dirty="0"/>
              <a:t>Social Issues</a:t>
            </a:r>
            <a:br>
              <a:rPr lang="en-GB" cap="none" dirty="0"/>
            </a:br>
            <a:r>
              <a:rPr lang="en-GB" sz="1600" cap="none" dirty="0"/>
              <a:t>Free Text Content and Content Sharing</a:t>
            </a:r>
          </a:p>
        </p:txBody>
      </p:sp>
      <p:pic>
        <p:nvPicPr>
          <p:cNvPr id="18" name="Picture 1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3" name="Content Placeholder 2">
            <a:extLst>
              <a:ext uri="{FF2B5EF4-FFF2-40B4-BE49-F238E27FC236}">
                <a16:creationId xmlns:a16="http://schemas.microsoft.com/office/drawing/2014/main" id="{D454AC83-4EF7-2AA9-7151-25FBC65004F9}"/>
              </a:ext>
            </a:extLst>
          </p:cNvPr>
          <p:cNvSpPr>
            <a:spLocks noGrp="1"/>
          </p:cNvSpPr>
          <p:nvPr>
            <p:ph idx="1"/>
          </p:nvPr>
        </p:nvSpPr>
        <p:spPr>
          <a:xfrm>
            <a:off x="510240" y="1752654"/>
            <a:ext cx="4817409" cy="2699487"/>
          </a:xfrm>
        </p:spPr>
        <p:txBody>
          <a:bodyPr>
            <a:normAutofit/>
          </a:bodyPr>
          <a:lstStyle/>
          <a:p>
            <a:r>
              <a:rPr lang="en-GB" sz="900" b="1" dirty="0"/>
              <a:t>Free Text Content</a:t>
            </a:r>
          </a:p>
          <a:p>
            <a:pPr lvl="1"/>
            <a:r>
              <a:rPr lang="en-GB" sz="900" dirty="0"/>
              <a:t>Users can share free text content as a product feature</a:t>
            </a:r>
          </a:p>
          <a:p>
            <a:pPr lvl="1"/>
            <a:r>
              <a:rPr lang="en-GB" sz="900" dirty="0"/>
              <a:t>Misuse may lead to insensitive texts and offensive content</a:t>
            </a:r>
          </a:p>
          <a:p>
            <a:pPr lvl="1"/>
            <a:r>
              <a:rPr lang="en-GB" sz="900" dirty="0"/>
              <a:t>Potential for social issues within the business</a:t>
            </a:r>
          </a:p>
          <a:p>
            <a:pPr lvl="1"/>
            <a:r>
              <a:rPr lang="en-GB" sz="900" dirty="0"/>
              <a:t>Content admins will review and remove inappropriate content</a:t>
            </a:r>
          </a:p>
          <a:p>
            <a:pPr lvl="1"/>
            <a:r>
              <a:rPr lang="en-GB" sz="900" dirty="0"/>
              <a:t>Company policies guard against social issues in software communication and interaction</a:t>
            </a:r>
          </a:p>
          <a:p>
            <a:r>
              <a:rPr lang="en-GB" sz="900" b="1" dirty="0"/>
              <a:t>Content Sharing</a:t>
            </a:r>
          </a:p>
          <a:p>
            <a:pPr lvl="1"/>
            <a:r>
              <a:rPr lang="en-GB" sz="900" dirty="0"/>
              <a:t>Users can share external content within the system</a:t>
            </a:r>
          </a:p>
          <a:p>
            <a:pPr lvl="1"/>
            <a:r>
              <a:rPr lang="en-GB" sz="900" dirty="0"/>
              <a:t>Inappropriate work content may cause offense and social issues</a:t>
            </a:r>
          </a:p>
          <a:p>
            <a:pPr lvl="1"/>
            <a:r>
              <a:rPr lang="en-GB" sz="900" dirty="0"/>
              <a:t>Admins maintain a list of verified domains</a:t>
            </a:r>
          </a:p>
          <a:p>
            <a:pPr lvl="1"/>
            <a:r>
              <a:rPr lang="en-GB" sz="900" dirty="0"/>
              <a:t>Users can only share information from these trusted domains</a:t>
            </a:r>
          </a:p>
          <a:p>
            <a:pPr lvl="1"/>
            <a:r>
              <a:rPr lang="en-GB" sz="900" dirty="0"/>
              <a:t>Prevents sharing of inappropriate content and promotes responsible content sharing</a:t>
            </a:r>
          </a:p>
        </p:txBody>
      </p:sp>
      <p:pic>
        <p:nvPicPr>
          <p:cNvPr id="7" name="Graphic 6" descr="User Network">
            <a:extLst>
              <a:ext uri="{FF2B5EF4-FFF2-40B4-BE49-F238E27FC236}">
                <a16:creationId xmlns:a16="http://schemas.microsoft.com/office/drawing/2014/main" id="{EAA15062-2E22-40F7-C5B5-E9D0C3E261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140318" y="1312321"/>
            <a:ext cx="2518858" cy="25188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491721556"/>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0" name="Picture 9">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2" name="Picture 11">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4" name="Rectangle 13">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Working space background">
            <a:extLst>
              <a:ext uri="{FF2B5EF4-FFF2-40B4-BE49-F238E27FC236}">
                <a16:creationId xmlns:a16="http://schemas.microsoft.com/office/drawing/2014/main" id="{74A1FA23-AD30-CC71-6965-5ECF727ACD69}"/>
              </a:ext>
            </a:extLst>
          </p:cNvPr>
          <p:cNvPicPr>
            <a:picLocks noChangeAspect="1"/>
          </p:cNvPicPr>
          <p:nvPr/>
        </p:nvPicPr>
        <p:blipFill rotWithShape="1">
          <a:blip r:embed="rId5"/>
          <a:srcRect t="15731"/>
          <a:stretch/>
        </p:blipFill>
        <p:spPr>
          <a:xfrm>
            <a:off x="-2382" y="10"/>
            <a:ext cx="9144000" cy="5143490"/>
          </a:xfrm>
          <a:prstGeom prst="rect">
            <a:avLst/>
          </a:prstGeom>
        </p:spPr>
      </p:pic>
      <p:sp>
        <p:nvSpPr>
          <p:cNvPr id="18" name="Rectangle 17">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F8476CF-3AE7-7212-D7D6-A86810D0A3D2}"/>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dirty="0"/>
              <a:t>Project management</a:t>
            </a:r>
          </a:p>
        </p:txBody>
      </p:sp>
      <p:sp>
        <p:nvSpPr>
          <p:cNvPr id="20" name="Rectangle 19">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7178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0" y="3754533"/>
            <a:ext cx="3723894" cy="108501"/>
          </a:xfrm>
          <a:prstGeom prst="rect">
            <a:avLst/>
          </a:prstGeom>
        </p:spPr>
      </p:pic>
      <p:sp>
        <p:nvSpPr>
          <p:cNvPr id="17" name="Rectangle 16">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87EDD1D-088E-B7BB-D781-193A632704D1}"/>
              </a:ext>
            </a:extLst>
          </p:cNvPr>
          <p:cNvSpPr>
            <a:spLocks noGrp="1"/>
          </p:cNvSpPr>
          <p:nvPr>
            <p:ph type="title"/>
          </p:nvPr>
        </p:nvSpPr>
        <p:spPr>
          <a:xfrm>
            <a:off x="510240" y="1547446"/>
            <a:ext cx="2804460" cy="1995789"/>
          </a:xfrm>
        </p:spPr>
        <p:txBody>
          <a:bodyPr>
            <a:normAutofit/>
          </a:bodyPr>
          <a:lstStyle/>
          <a:p>
            <a:pPr algn="r"/>
            <a:r>
              <a:rPr lang="en-GB" sz="3300"/>
              <a:t>Objectives</a:t>
            </a:r>
          </a:p>
        </p:txBody>
      </p:sp>
      <p:graphicFrame>
        <p:nvGraphicFramePr>
          <p:cNvPr id="5" name="Content Placeholder 2">
            <a:extLst>
              <a:ext uri="{FF2B5EF4-FFF2-40B4-BE49-F238E27FC236}">
                <a16:creationId xmlns:a16="http://schemas.microsoft.com/office/drawing/2014/main" id="{61A4CDB3-8B0B-C9F8-83CF-D1643589C7E8}"/>
              </a:ext>
            </a:extLst>
          </p:cNvPr>
          <p:cNvGraphicFramePr>
            <a:graphicFrameLocks noGrp="1"/>
          </p:cNvGraphicFramePr>
          <p:nvPr>
            <p:ph idx="1"/>
            <p:extLst>
              <p:ext uri="{D42A27DB-BD31-4B8C-83A1-F6EECF244321}">
                <p14:modId xmlns:p14="http://schemas.microsoft.com/office/powerpoint/2010/main" val="1797512431"/>
              </p:ext>
            </p:extLst>
          </p:nvPr>
        </p:nvGraphicFramePr>
        <p:xfrm>
          <a:off x="3963591" y="479822"/>
          <a:ext cx="4695825" cy="41838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826802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3" name="Picture 12">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5" name="Rectangle 14">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9" name="Rectangle 18">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23" name="Rectangle 22">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CA95B58-0C6C-333B-FFE8-4FAEB870ED74}"/>
              </a:ext>
            </a:extLst>
          </p:cNvPr>
          <p:cNvSpPr>
            <a:spLocks noGrp="1"/>
          </p:cNvSpPr>
          <p:nvPr>
            <p:ph type="title"/>
          </p:nvPr>
        </p:nvSpPr>
        <p:spPr>
          <a:xfrm>
            <a:off x="518181" y="3532862"/>
            <a:ext cx="6100108" cy="705180"/>
          </a:xfrm>
        </p:spPr>
        <p:txBody>
          <a:bodyPr vert="horz" lIns="91440" tIns="45720" rIns="91440" bIns="45720" rtlCol="0" anchor="b">
            <a:normAutofit/>
          </a:bodyPr>
          <a:lstStyle/>
          <a:p>
            <a:pPr algn="r" defTabSz="914400"/>
            <a:r>
              <a:rPr lang="en-US" sz="3600" cap="none">
                <a:solidFill>
                  <a:srgbClr val="FFFFFF"/>
                </a:solidFill>
              </a:rPr>
              <a:t>Functional Requirements</a:t>
            </a:r>
            <a:endParaRPr lang="en-US" sz="3600">
              <a:solidFill>
                <a:srgbClr val="FFFFFF"/>
              </a:solidFill>
            </a:endParaRPr>
          </a:p>
        </p:txBody>
      </p:sp>
      <p:sp>
        <p:nvSpPr>
          <p:cNvPr id="27" name="Rectangle 26">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10">
            <a:extLst>
              <a:ext uri="{FF2B5EF4-FFF2-40B4-BE49-F238E27FC236}">
                <a16:creationId xmlns:a16="http://schemas.microsoft.com/office/drawing/2014/main" id="{6B0D620A-8CB8-05F5-B3D0-D63A0F521287}"/>
              </a:ext>
            </a:extLst>
          </p:cNvPr>
          <p:cNvGraphicFramePr>
            <a:graphicFrameLocks/>
          </p:cNvGraphicFramePr>
          <p:nvPr>
            <p:extLst>
              <p:ext uri="{D42A27DB-BD31-4B8C-83A1-F6EECF244321}">
                <p14:modId xmlns:p14="http://schemas.microsoft.com/office/powerpoint/2010/main" val="2551810769"/>
              </p:ext>
            </p:extLst>
          </p:nvPr>
        </p:nvGraphicFramePr>
        <p:xfrm>
          <a:off x="518181" y="119700"/>
          <a:ext cx="8248314" cy="3269390"/>
        </p:xfrm>
        <a:graphic>
          <a:graphicData uri="http://schemas.openxmlformats.org/drawingml/2006/table">
            <a:tbl>
              <a:tblPr firstRow="1" bandRow="1">
                <a:noFill/>
                <a:tableStyleId>{5C22544A-7EE6-4342-B048-85BDC9FD1C3A}</a:tableStyleId>
              </a:tblPr>
              <a:tblGrid>
                <a:gridCol w="5915622">
                  <a:extLst>
                    <a:ext uri="{9D8B030D-6E8A-4147-A177-3AD203B41FA5}">
                      <a16:colId xmlns:a16="http://schemas.microsoft.com/office/drawing/2014/main" val="2572918285"/>
                    </a:ext>
                  </a:extLst>
                </a:gridCol>
                <a:gridCol w="2332692">
                  <a:extLst>
                    <a:ext uri="{9D8B030D-6E8A-4147-A177-3AD203B41FA5}">
                      <a16:colId xmlns:a16="http://schemas.microsoft.com/office/drawing/2014/main" val="2300495320"/>
                    </a:ext>
                  </a:extLst>
                </a:gridCol>
              </a:tblGrid>
              <a:tr h="252549">
                <a:tc>
                  <a:txBody>
                    <a:bodyPr/>
                    <a:lstStyle/>
                    <a:p>
                      <a:r>
                        <a:rPr lang="en-GB" sz="800" b="0" cap="none" spc="0">
                          <a:solidFill>
                            <a:schemeClr val="tx1"/>
                          </a:solidFill>
                        </a:rPr>
                        <a:t>Requirement</a:t>
                      </a:r>
                    </a:p>
                  </a:txBody>
                  <a:tcPr marL="23622" marR="23622" marT="16970" marB="47244" anchor="b">
                    <a:lnL w="12700" cmpd="sng">
                      <a:noFill/>
                    </a:lnL>
                    <a:lnR w="12700" cmpd="sng">
                      <a:noFill/>
                    </a:lnR>
                    <a:lnT w="9525" cap="flat" cmpd="sng" algn="ctr">
                      <a:noFill/>
                      <a:prstDash val="solid"/>
                    </a:lnT>
                    <a:lnB w="38100" cmpd="sng">
                      <a:noFill/>
                    </a:lnB>
                    <a:noFill/>
                  </a:tcPr>
                </a:tc>
                <a:tc>
                  <a:txBody>
                    <a:bodyPr/>
                    <a:lstStyle/>
                    <a:p>
                      <a:r>
                        <a:rPr lang="en-GB" sz="800" b="0" cap="none" spc="0">
                          <a:solidFill>
                            <a:schemeClr val="tx1"/>
                          </a:solidFill>
                        </a:rPr>
                        <a:t>Type</a:t>
                      </a:r>
                    </a:p>
                  </a:txBody>
                  <a:tcPr marL="23622" marR="23622" marT="16970" marB="47244"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989355183"/>
                  </a:ext>
                </a:extLst>
              </a:tr>
              <a:tr h="214507">
                <a:tc>
                  <a:txBody>
                    <a:bodyPr/>
                    <a:lstStyle/>
                    <a:p>
                      <a:r>
                        <a:rPr lang="en-GB" sz="600" cap="none" spc="0">
                          <a:solidFill>
                            <a:schemeClr val="tx1"/>
                          </a:solidFill>
                        </a:rPr>
                        <a:t>Integrate with Active Directory for SSO</a:t>
                      </a:r>
                    </a:p>
                  </a:txBody>
                  <a:tcPr marL="23622" marR="23622" marT="16970" marB="47244">
                    <a:lnL w="12700" cmpd="sng">
                      <a:noFill/>
                      <a:prstDash val="solid"/>
                    </a:lnL>
                    <a:lnR w="12700" cmpd="sng">
                      <a:noFill/>
                      <a:prstDash val="solid"/>
                    </a:lnR>
                    <a:lnT w="38100" cmpd="sng">
                      <a:noFill/>
                    </a:lnT>
                    <a:lnB w="12700" cap="flat" cmpd="sng" algn="ctr">
                      <a:solidFill>
                        <a:schemeClr val="accent1"/>
                      </a:solidFill>
                      <a:prstDash val="solid"/>
                    </a:lnB>
                    <a:noFill/>
                  </a:tcPr>
                </a:tc>
                <a:tc>
                  <a:txBody>
                    <a:bodyPr/>
                    <a:lstStyle/>
                    <a:p>
                      <a:r>
                        <a:rPr lang="en-GB" sz="600" cap="none" spc="0">
                          <a:solidFill>
                            <a:schemeClr val="tx1"/>
                          </a:solidFill>
                        </a:rPr>
                        <a:t>System process </a:t>
                      </a:r>
                    </a:p>
                  </a:txBody>
                  <a:tcPr marL="23622" marR="23622" marT="16970" marB="47244">
                    <a:lnL w="12700" cmpd="sng">
                      <a:noFill/>
                      <a:prstDash val="solid"/>
                    </a:lnL>
                    <a:lnR w="12700" cmpd="sng">
                      <a:noFill/>
                      <a:prstDash val="solid"/>
                    </a:lnR>
                    <a:lnT w="38100" cmpd="sng">
                      <a:noFill/>
                    </a:lnT>
                    <a:lnB w="12700" cap="flat" cmpd="sng" algn="ctr">
                      <a:solidFill>
                        <a:schemeClr val="accent1"/>
                      </a:solidFill>
                      <a:prstDash val="solid"/>
                    </a:lnB>
                    <a:noFill/>
                  </a:tcPr>
                </a:tc>
                <a:extLst>
                  <a:ext uri="{0D108BD9-81ED-4DB2-BD59-A6C34878D82A}">
                    <a16:rowId xmlns:a16="http://schemas.microsoft.com/office/drawing/2014/main" val="2402787695"/>
                  </a:ext>
                </a:extLst>
              </a:tr>
              <a:tr h="214507">
                <a:tc>
                  <a:txBody>
                    <a:bodyPr/>
                    <a:lstStyle/>
                    <a:p>
                      <a:r>
                        <a:rPr lang="en-GB" sz="600" cap="none" spc="0" dirty="0">
                          <a:solidFill>
                            <a:schemeClr val="tx1"/>
                          </a:solidFill>
                        </a:rPr>
                        <a:t>Grant varying levels of authorization to different user types</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4125306459"/>
                  </a:ext>
                </a:extLst>
              </a:tr>
              <a:tr h="214507">
                <a:tc>
                  <a:txBody>
                    <a:bodyPr/>
                    <a:lstStyle/>
                    <a:p>
                      <a:r>
                        <a:rPr lang="en-GB" sz="600" cap="none" spc="0" dirty="0">
                          <a:solidFill>
                            <a:schemeClr val="tx1"/>
                          </a:solidFill>
                        </a:rPr>
                        <a:t>Allow users to create and publish articles, free form content, and books</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4000360480"/>
                  </a:ext>
                </a:extLst>
              </a:tr>
              <a:tr h="214507">
                <a:tc>
                  <a:txBody>
                    <a:bodyPr/>
                    <a:lstStyle/>
                    <a:p>
                      <a:r>
                        <a:rPr lang="en-GB" sz="600" cap="none" spc="0">
                          <a:solidFill>
                            <a:schemeClr val="tx1"/>
                          </a:solidFill>
                        </a:rPr>
                        <a:t>Enable admins to manage content by reviewing and approving posts, removing outdated or irrelevant content</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981532402"/>
                  </a:ext>
                </a:extLst>
              </a:tr>
              <a:tr h="214507">
                <a:tc>
                  <a:txBody>
                    <a:bodyPr/>
                    <a:lstStyle/>
                    <a:p>
                      <a:r>
                        <a:rPr lang="en-GB" sz="600" cap="none" spc="0">
                          <a:solidFill>
                            <a:schemeClr val="tx1"/>
                          </a:solidFill>
                        </a:rPr>
                        <a:t>Implement a robust tagging system for users to categorize their posts with relevant keywords</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1092940838"/>
                  </a:ext>
                </a:extLst>
              </a:tr>
              <a:tr h="214507">
                <a:tc>
                  <a:txBody>
                    <a:bodyPr/>
                    <a:lstStyle/>
                    <a:p>
                      <a:r>
                        <a:rPr lang="en-GB" sz="600" cap="none" spc="0">
                          <a:solidFill>
                            <a:schemeClr val="tx1"/>
                          </a:solidFill>
                        </a:rPr>
                        <a:t>Include a powerful search function for users to easily find content based on specific keywords or categories</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749228190"/>
                  </a:ext>
                </a:extLst>
              </a:tr>
              <a:tr h="214507">
                <a:tc>
                  <a:txBody>
                    <a:bodyPr/>
                    <a:lstStyle/>
                    <a:p>
                      <a:r>
                        <a:rPr lang="en-GB" sz="600" cap="none" spc="0">
                          <a:solidFill>
                            <a:schemeClr val="tx1"/>
                          </a:solidFill>
                        </a:rPr>
                        <a:t>Encourage user engagement through features like commenting and rating</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952720024"/>
                  </a:ext>
                </a:extLst>
              </a:tr>
              <a:tr h="214507">
                <a:tc>
                  <a:txBody>
                    <a:bodyPr/>
                    <a:lstStyle/>
                    <a:p>
                      <a:r>
                        <a:rPr lang="en-GB" sz="600" cap="none" spc="0">
                          <a:solidFill>
                            <a:schemeClr val="tx1"/>
                          </a:solidFill>
                        </a:rPr>
                        <a:t>Enable users to connect with others who share similar interests or expertise</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747261602"/>
                  </a:ext>
                </a:extLst>
              </a:tr>
              <a:tr h="214507">
                <a:tc>
                  <a:txBody>
                    <a:bodyPr/>
                    <a:lstStyle/>
                    <a:p>
                      <a:r>
                        <a:rPr lang="en-GB" sz="600" cap="none" spc="0">
                          <a:solidFill>
                            <a:schemeClr val="tx1"/>
                          </a:solidFill>
                        </a:rPr>
                        <a:t>Provide analytics and reporting features for tracking user engagement and content performance</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2382224146"/>
                  </a:ext>
                </a:extLst>
              </a:tr>
              <a:tr h="214507">
                <a:tc>
                  <a:txBody>
                    <a:bodyPr/>
                    <a:lstStyle/>
                    <a:p>
                      <a:r>
                        <a:rPr lang="en-GB" sz="600" cap="none" spc="0">
                          <a:solidFill>
                            <a:schemeClr val="tx1"/>
                          </a:solidFill>
                        </a:rPr>
                        <a:t>Allow admins to export data for further analysis</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010539290"/>
                  </a:ext>
                </a:extLst>
              </a:tr>
              <a:tr h="328632">
                <a:tc>
                  <a:txBody>
                    <a:bodyPr/>
                    <a:lstStyle/>
                    <a:p>
                      <a:r>
                        <a:rPr lang="en-GB" sz="600" cap="none" spc="0">
                          <a:solidFill>
                            <a:schemeClr val="tx1"/>
                          </a:solidFill>
                        </a:rPr>
                        <a:t>Ensure platform security and compliance with relevant data privacy regulations</a:t>
                      </a: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a:solidFill>
                            <a:schemeClr val="tx1"/>
                          </a:solidFill>
                        </a:rPr>
                        <a:t>System process </a:t>
                      </a:r>
                    </a:p>
                    <a:p>
                      <a:endParaRPr lang="en-GB" sz="600" cap="none" spc="0">
                        <a:solidFill>
                          <a:schemeClr val="tx1"/>
                        </a:solidFill>
                      </a:endParaRPr>
                    </a:p>
                  </a:txBody>
                  <a:tcPr marL="23622" marR="23622" marT="16970" marB="47244">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1037419222"/>
                  </a:ext>
                </a:extLst>
              </a:tr>
              <a:tr h="328632">
                <a:tc>
                  <a:txBody>
                    <a:bodyPr/>
                    <a:lstStyle/>
                    <a:p>
                      <a:r>
                        <a:rPr lang="en-GB" sz="600" cap="none" spc="0" dirty="0">
                          <a:solidFill>
                            <a:schemeClr val="tx1"/>
                          </a:solidFill>
                        </a:rPr>
                        <a:t>Implement features like encryption, user access controls, and data retention policies</a:t>
                      </a: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GB" sz="600" cap="none" spc="0" dirty="0">
                          <a:solidFill>
                            <a:schemeClr val="tx1"/>
                          </a:solidFill>
                        </a:rPr>
                        <a:t>System process </a:t>
                      </a:r>
                    </a:p>
                    <a:p>
                      <a:endParaRPr lang="en-GB" sz="600" cap="none" spc="0" dirty="0">
                        <a:solidFill>
                          <a:schemeClr val="tx1"/>
                        </a:solidFill>
                      </a:endParaRPr>
                    </a:p>
                  </a:txBody>
                  <a:tcPr marL="23622" marR="23622" marT="16970" marB="47244">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666543554"/>
                  </a:ext>
                </a:extLst>
              </a:tr>
              <a:tr h="214507">
                <a:tc>
                  <a:txBody>
                    <a:bodyPr/>
                    <a:lstStyle/>
                    <a:p>
                      <a:r>
                        <a:rPr lang="en-GB" sz="600" cap="none" spc="0">
                          <a:solidFill>
                            <a:schemeClr val="tx1"/>
                          </a:solidFill>
                        </a:rPr>
                        <a:t>Integrate with company's internal communication and project management systems</a:t>
                      </a:r>
                    </a:p>
                  </a:txBody>
                  <a:tcPr marL="23622" marR="23622" marT="16970" marB="47244">
                    <a:lnL w="12700" cmpd="sng">
                      <a:noFill/>
                      <a:prstDash val="solid"/>
                    </a:lnL>
                    <a:lnR w="12700" cmpd="sng">
                      <a:noFill/>
                      <a:prstDash val="solid"/>
                    </a:lnR>
                    <a:lnT w="12700" cmpd="sng">
                      <a:noFill/>
                      <a:prstDash val="solid"/>
                    </a:lnT>
                    <a:lnB w="12700" cmpd="sng">
                      <a:noFill/>
                      <a:prstDash val="soli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600" cap="none" spc="0" dirty="0">
                          <a:solidFill>
                            <a:schemeClr val="tx1"/>
                          </a:solidFill>
                        </a:rPr>
                        <a:t>System process </a:t>
                      </a:r>
                    </a:p>
                  </a:txBody>
                  <a:tcPr marL="23622" marR="23622" marT="16970" marB="47244">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5567687"/>
                  </a:ext>
                </a:extLst>
              </a:tr>
            </a:tbl>
          </a:graphicData>
        </a:graphic>
      </p:graphicFrame>
    </p:spTree>
    <p:extLst>
      <p:ext uri="{BB962C8B-B14F-4D97-AF65-F5344CB8AC3E}">
        <p14:creationId xmlns:p14="http://schemas.microsoft.com/office/powerpoint/2010/main" val="1383711580"/>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 name="Picture 8">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4" name="Picture 10">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35" name="Picture 12">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36" name="Rectangle 14">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7" name="Rectangle 16">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8" name="Rectangle 18">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20">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40" name="Rectangle 22">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4">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CA95B58-0C6C-333B-FFE8-4FAEB870ED74}"/>
              </a:ext>
            </a:extLst>
          </p:cNvPr>
          <p:cNvSpPr>
            <a:spLocks noGrp="1"/>
          </p:cNvSpPr>
          <p:nvPr>
            <p:ph type="title"/>
          </p:nvPr>
        </p:nvSpPr>
        <p:spPr>
          <a:xfrm>
            <a:off x="518181" y="3532862"/>
            <a:ext cx="6100108" cy="705180"/>
          </a:xfrm>
        </p:spPr>
        <p:txBody>
          <a:bodyPr vert="horz" lIns="91440" tIns="45720" rIns="91440" bIns="45720" rtlCol="0" anchor="b">
            <a:normAutofit fontScale="90000"/>
          </a:bodyPr>
          <a:lstStyle/>
          <a:p>
            <a:pPr algn="r" defTabSz="914400"/>
            <a:r>
              <a:rPr lang="en-US" sz="3600" cap="none" dirty="0">
                <a:solidFill>
                  <a:srgbClr val="FFFFFF"/>
                </a:solidFill>
              </a:rPr>
              <a:t>Non-Functional Requirements</a:t>
            </a:r>
            <a:endParaRPr lang="en-US" sz="3600" dirty="0">
              <a:solidFill>
                <a:srgbClr val="FFFFFF"/>
              </a:solidFill>
            </a:endParaRPr>
          </a:p>
        </p:txBody>
      </p:sp>
      <p:sp>
        <p:nvSpPr>
          <p:cNvPr id="42" name="Rectangle 26">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28">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30">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10">
            <a:extLst>
              <a:ext uri="{FF2B5EF4-FFF2-40B4-BE49-F238E27FC236}">
                <a16:creationId xmlns:a16="http://schemas.microsoft.com/office/drawing/2014/main" id="{6B0D620A-8CB8-05F5-B3D0-D63A0F521287}"/>
              </a:ext>
            </a:extLst>
          </p:cNvPr>
          <p:cNvGraphicFramePr>
            <a:graphicFrameLocks/>
          </p:cNvGraphicFramePr>
          <p:nvPr>
            <p:extLst>
              <p:ext uri="{D42A27DB-BD31-4B8C-83A1-F6EECF244321}">
                <p14:modId xmlns:p14="http://schemas.microsoft.com/office/powerpoint/2010/main" val="3413036836"/>
              </p:ext>
            </p:extLst>
          </p:nvPr>
        </p:nvGraphicFramePr>
        <p:xfrm>
          <a:off x="453753" y="578044"/>
          <a:ext cx="8236493" cy="2159301"/>
        </p:xfrm>
        <a:graphic>
          <a:graphicData uri="http://schemas.openxmlformats.org/drawingml/2006/table">
            <a:tbl>
              <a:tblPr firstRow="1" bandRow="1">
                <a:noFill/>
                <a:tableStyleId>{5C22544A-7EE6-4342-B048-85BDC9FD1C3A}</a:tableStyleId>
              </a:tblPr>
              <a:tblGrid>
                <a:gridCol w="6375503">
                  <a:extLst>
                    <a:ext uri="{9D8B030D-6E8A-4147-A177-3AD203B41FA5}">
                      <a16:colId xmlns:a16="http://schemas.microsoft.com/office/drawing/2014/main" val="2572918285"/>
                    </a:ext>
                  </a:extLst>
                </a:gridCol>
                <a:gridCol w="1860990">
                  <a:extLst>
                    <a:ext uri="{9D8B030D-6E8A-4147-A177-3AD203B41FA5}">
                      <a16:colId xmlns:a16="http://schemas.microsoft.com/office/drawing/2014/main" val="2300495320"/>
                    </a:ext>
                  </a:extLst>
                </a:gridCol>
              </a:tblGrid>
              <a:tr h="213641">
                <a:tc>
                  <a:txBody>
                    <a:bodyPr/>
                    <a:lstStyle/>
                    <a:p>
                      <a:r>
                        <a:rPr lang="en-GB" sz="900" b="0" cap="none" spc="0" dirty="0">
                          <a:solidFill>
                            <a:schemeClr val="tx1"/>
                          </a:solidFill>
                        </a:rPr>
                        <a:t>Requirement</a:t>
                      </a:r>
                    </a:p>
                  </a:txBody>
                  <a:tcPr marL="16416" marR="16416" marT="11793" marB="32831" anchor="b">
                    <a:lnL w="12700" cmpd="sng">
                      <a:noFill/>
                    </a:lnL>
                    <a:lnR w="12700" cmpd="sng">
                      <a:noFill/>
                    </a:lnR>
                    <a:lnT w="9525" cap="flat" cmpd="sng" algn="ctr">
                      <a:noFill/>
                      <a:prstDash val="solid"/>
                    </a:lnT>
                    <a:lnB w="38100" cmpd="sng">
                      <a:noFill/>
                    </a:lnB>
                    <a:noFill/>
                  </a:tcPr>
                </a:tc>
                <a:tc>
                  <a:txBody>
                    <a:bodyPr/>
                    <a:lstStyle/>
                    <a:p>
                      <a:r>
                        <a:rPr lang="en-GB" sz="900" b="0" cap="none" spc="0">
                          <a:solidFill>
                            <a:schemeClr val="tx1"/>
                          </a:solidFill>
                        </a:rPr>
                        <a:t>Type</a:t>
                      </a:r>
                    </a:p>
                  </a:txBody>
                  <a:tcPr marL="16416" marR="16416" marT="11793" marB="32831"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989355183"/>
                  </a:ext>
                </a:extLst>
              </a:tr>
              <a:tr h="309151">
                <a:tc>
                  <a:txBody>
                    <a:bodyPr/>
                    <a:lstStyle/>
                    <a:p>
                      <a:r>
                        <a:rPr lang="en-GB" sz="800" dirty="0"/>
                        <a:t>Handle a large volume of users and content without significant degradation in performance</a:t>
                      </a:r>
                    </a:p>
                  </a:txBody>
                  <a:tcPr marL="77007" marR="77007" marT="38503" marB="38503">
                    <a:lnL w="12700" cmpd="sng">
                      <a:noFill/>
                      <a:prstDash val="solid"/>
                    </a:lnL>
                    <a:lnR w="12700" cmpd="sng">
                      <a:noFill/>
                      <a:prstDash val="solid"/>
                    </a:lnR>
                    <a:lnT w="38100" cmpd="sng">
                      <a:noFill/>
                    </a:lnT>
                    <a:lnB w="12700" cap="flat" cmpd="sng" algn="ctr">
                      <a:solidFill>
                        <a:schemeClr val="accent1"/>
                      </a:solidFill>
                      <a:prstDash val="solid"/>
                    </a:lnB>
                    <a:noFill/>
                  </a:tcPr>
                </a:tc>
                <a:tc>
                  <a:txBody>
                    <a:bodyPr/>
                    <a:lstStyle/>
                    <a:p>
                      <a:r>
                        <a:rPr lang="en-GB" sz="800"/>
                        <a:t>Performance</a:t>
                      </a:r>
                    </a:p>
                  </a:txBody>
                  <a:tcPr marL="77007" marR="77007" marT="38503" marB="38503">
                    <a:lnL w="12700" cmpd="sng">
                      <a:noFill/>
                      <a:prstDash val="solid"/>
                    </a:lnL>
                    <a:lnR w="12700" cmpd="sng">
                      <a:noFill/>
                      <a:prstDash val="solid"/>
                    </a:lnR>
                    <a:lnT w="38100" cmpd="sng">
                      <a:noFill/>
                    </a:lnT>
                    <a:lnB w="12700" cap="flat" cmpd="sng" algn="ctr">
                      <a:solidFill>
                        <a:schemeClr val="accent1"/>
                      </a:solidFill>
                      <a:prstDash val="solid"/>
                    </a:lnB>
                    <a:noFill/>
                  </a:tcPr>
                </a:tc>
                <a:extLst>
                  <a:ext uri="{0D108BD9-81ED-4DB2-BD59-A6C34878D82A}">
                    <a16:rowId xmlns:a16="http://schemas.microsoft.com/office/drawing/2014/main" val="2402787695"/>
                  </a:ext>
                </a:extLst>
              </a:tr>
              <a:tr h="233787">
                <a:tc>
                  <a:txBody>
                    <a:bodyPr/>
                    <a:lstStyle/>
                    <a:p>
                      <a:r>
                        <a:rPr lang="en-GB" sz="800" b="0" i="0" kern="1200" dirty="0">
                          <a:solidFill>
                            <a:schemeClr val="dk1"/>
                          </a:solidFill>
                          <a:effectLst/>
                          <a:latin typeface="+mn-lt"/>
                          <a:ea typeface="+mn-ea"/>
                          <a:cs typeface="+mn-cs"/>
                        </a:rPr>
                        <a:t>Ensure the platform is responsive and loads quickly</a:t>
                      </a:r>
                      <a:endParaRPr lang="en-GB" sz="800" dirty="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GB" sz="800"/>
                        <a:t>Performance</a:t>
                      </a:r>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4125306459"/>
                  </a:ext>
                </a:extLst>
              </a:tr>
              <a:tr h="233787">
                <a:tc>
                  <a:txBody>
                    <a:bodyPr/>
                    <a:lstStyle/>
                    <a:p>
                      <a:r>
                        <a:rPr lang="en-GB" sz="800" b="0" i="0" kern="1200">
                          <a:solidFill>
                            <a:schemeClr val="dk1"/>
                          </a:solidFill>
                          <a:effectLst/>
                          <a:latin typeface="+mn-lt"/>
                          <a:ea typeface="+mn-ea"/>
                          <a:cs typeface="+mn-cs"/>
                        </a:rPr>
                        <a:t>Make the platform easy to use and navigate</a:t>
                      </a:r>
                      <a:endParaRPr lang="en-GB" sz="80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r>
                        <a:rPr lang="en-GB" sz="800" b="0" i="0" kern="1200">
                          <a:solidFill>
                            <a:schemeClr val="dk1"/>
                          </a:solidFill>
                          <a:effectLst/>
                          <a:latin typeface="+mn-lt"/>
                          <a:ea typeface="+mn-ea"/>
                          <a:cs typeface="+mn-cs"/>
                        </a:rPr>
                        <a:t>Usability</a:t>
                      </a:r>
                      <a:endParaRPr lang="en-GB" sz="80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4000360480"/>
                  </a:ext>
                </a:extLst>
              </a:tr>
              <a:tr h="233787">
                <a:tc>
                  <a:txBody>
                    <a:bodyPr/>
                    <a:lstStyle/>
                    <a:p>
                      <a:r>
                        <a:rPr lang="en-GB" sz="800" b="0" i="0" kern="1200" dirty="0">
                          <a:solidFill>
                            <a:schemeClr val="dk1"/>
                          </a:solidFill>
                          <a:effectLst/>
                          <a:latin typeface="+mn-lt"/>
                          <a:ea typeface="+mn-ea"/>
                          <a:cs typeface="+mn-cs"/>
                        </a:rPr>
                        <a:t>Provide user-friendly interfaces for content creation and management</a:t>
                      </a:r>
                      <a:endParaRPr lang="en-GB" sz="800" dirty="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GB" sz="800" b="0" i="0" kern="1200">
                          <a:solidFill>
                            <a:schemeClr val="dk1"/>
                          </a:solidFill>
                          <a:effectLst/>
                          <a:latin typeface="+mn-lt"/>
                          <a:ea typeface="+mn-ea"/>
                          <a:cs typeface="+mn-cs"/>
                        </a:rPr>
                        <a:t>Usability</a:t>
                      </a:r>
                      <a:endParaRPr lang="en-GB" sz="80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981532402"/>
                  </a:ext>
                </a:extLst>
              </a:tr>
              <a:tr h="233787">
                <a:tc>
                  <a:txBody>
                    <a:bodyPr/>
                    <a:lstStyle/>
                    <a:p>
                      <a:r>
                        <a:rPr lang="en-GB" sz="800" b="0" i="0" kern="1200" dirty="0">
                          <a:solidFill>
                            <a:schemeClr val="dk1"/>
                          </a:solidFill>
                          <a:effectLst/>
                          <a:latin typeface="+mn-lt"/>
                          <a:ea typeface="+mn-ea"/>
                          <a:cs typeface="+mn-cs"/>
                        </a:rPr>
                        <a:t>Ensure the platform is always available and accessible to users</a:t>
                      </a:r>
                      <a:endParaRPr lang="en-GB" sz="800" dirty="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r>
                        <a:rPr lang="en-GB" sz="800" b="0" i="0" kern="1200">
                          <a:solidFill>
                            <a:schemeClr val="dk1"/>
                          </a:solidFill>
                          <a:effectLst/>
                          <a:latin typeface="+mn-lt"/>
                          <a:ea typeface="+mn-ea"/>
                          <a:cs typeface="+mn-cs"/>
                        </a:rPr>
                        <a:t>Reliability</a:t>
                      </a:r>
                      <a:endParaRPr lang="en-GB" sz="80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1092940838"/>
                  </a:ext>
                </a:extLst>
              </a:tr>
              <a:tr h="233787">
                <a:tc>
                  <a:txBody>
                    <a:bodyPr/>
                    <a:lstStyle/>
                    <a:p>
                      <a:r>
                        <a:rPr lang="en-GB" sz="800" b="0" i="0" kern="1200">
                          <a:solidFill>
                            <a:schemeClr val="dk1"/>
                          </a:solidFill>
                          <a:effectLst/>
                          <a:latin typeface="+mn-lt"/>
                          <a:ea typeface="+mn-ea"/>
                          <a:cs typeface="+mn-cs"/>
                        </a:rPr>
                        <a:t>Include backup and disaster recovery mechanisms to maintain data integrity</a:t>
                      </a:r>
                      <a:endParaRPr lang="en-GB" sz="80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GB" sz="800" b="0" i="0" kern="1200" dirty="0">
                          <a:solidFill>
                            <a:schemeClr val="dk1"/>
                          </a:solidFill>
                          <a:effectLst/>
                          <a:latin typeface="+mn-lt"/>
                          <a:ea typeface="+mn-ea"/>
                          <a:cs typeface="+mn-cs"/>
                        </a:rPr>
                        <a:t>Reliability</a:t>
                      </a:r>
                      <a:endParaRPr lang="en-GB" sz="800" dirty="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749228190"/>
                  </a:ext>
                </a:extLst>
              </a:tr>
              <a:tr h="233787">
                <a:tc>
                  <a:txBody>
                    <a:bodyPr/>
                    <a:lstStyle/>
                    <a:p>
                      <a:r>
                        <a:rPr lang="en-GB" sz="800" b="0" i="0" kern="1200" dirty="0">
                          <a:solidFill>
                            <a:schemeClr val="dk1"/>
                          </a:solidFill>
                          <a:effectLst/>
                          <a:latin typeface="+mn-lt"/>
                          <a:ea typeface="+mn-ea"/>
                          <a:cs typeface="+mn-cs"/>
                        </a:rPr>
                        <a:t>Ensure the platform is compatible with a variety of devices and browsers</a:t>
                      </a:r>
                      <a:endParaRPr lang="en-GB" sz="800" dirty="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r>
                        <a:rPr lang="en-GB" sz="800" b="0" i="0" kern="1200" dirty="0">
                          <a:solidFill>
                            <a:schemeClr val="dk1"/>
                          </a:solidFill>
                          <a:effectLst/>
                          <a:latin typeface="+mn-lt"/>
                          <a:ea typeface="+mn-ea"/>
                          <a:cs typeface="+mn-cs"/>
                        </a:rPr>
                        <a:t>Compatibility</a:t>
                      </a:r>
                      <a:endParaRPr lang="en-GB" sz="800" dirty="0"/>
                    </a:p>
                  </a:txBody>
                  <a:tcPr marL="77007" marR="77007" marT="38503" marB="38503">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952720024"/>
                  </a:ext>
                </a:extLst>
              </a:tr>
              <a:tr h="233787">
                <a:tc>
                  <a:txBody>
                    <a:bodyPr/>
                    <a:lstStyle/>
                    <a:p>
                      <a:r>
                        <a:rPr lang="en-GB" sz="800" b="0" i="0" kern="1200">
                          <a:solidFill>
                            <a:schemeClr val="dk1"/>
                          </a:solidFill>
                          <a:effectLst/>
                          <a:latin typeface="+mn-lt"/>
                          <a:ea typeface="+mn-ea"/>
                          <a:cs typeface="+mn-cs"/>
                        </a:rPr>
                        <a:t>Comply with relevant web standards and protocols</a:t>
                      </a:r>
                      <a:endParaRPr lang="en-GB" sz="80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GB" sz="800" b="0" i="0" kern="1200" dirty="0">
                          <a:solidFill>
                            <a:schemeClr val="dk1"/>
                          </a:solidFill>
                          <a:effectLst/>
                          <a:latin typeface="+mn-lt"/>
                          <a:ea typeface="+mn-ea"/>
                          <a:cs typeface="+mn-cs"/>
                        </a:rPr>
                        <a:t>Compatibility</a:t>
                      </a:r>
                      <a:endParaRPr lang="en-GB" sz="800" dirty="0"/>
                    </a:p>
                  </a:txBody>
                  <a:tcPr marL="77007" marR="77007" marT="38503" marB="38503">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747261602"/>
                  </a:ext>
                </a:extLst>
              </a:tr>
            </a:tbl>
          </a:graphicData>
        </a:graphic>
      </p:graphicFrame>
    </p:spTree>
    <p:extLst>
      <p:ext uri="{BB962C8B-B14F-4D97-AF65-F5344CB8AC3E}">
        <p14:creationId xmlns:p14="http://schemas.microsoft.com/office/powerpoint/2010/main" val="358572246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75620" y="285751"/>
            <a:ext cx="7334387" cy="994172"/>
          </a:xfrm>
        </p:spPr>
        <p:txBody>
          <a:bodyPr vert="horz" lIns="68580" tIns="34290" rIns="68580" bIns="34290" rtlCol="0" anchor="b">
            <a:normAutofit/>
          </a:bodyPr>
          <a:lstStyle/>
          <a:p>
            <a:r>
              <a:rPr lang="en-US" b="1" kern="1200" dirty="0">
                <a:latin typeface="+mj-lt"/>
                <a:ea typeface="+mj-ea"/>
                <a:cs typeface="+mj-cs"/>
              </a:rPr>
              <a:t>Project scope</a:t>
            </a:r>
          </a:p>
        </p:txBody>
      </p:sp>
      <p:pic>
        <p:nvPicPr>
          <p:cNvPr id="24" name="Video 23">
            <a:extLst>
              <a:ext uri="{FF2B5EF4-FFF2-40B4-BE49-F238E27FC236}">
                <a16:creationId xmlns:a16="http://schemas.microsoft.com/office/drawing/2014/main" id="{901BEEC8-2E9D-76C5-5B54-4F16C8C7C3C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6998" r="1" b="1"/>
          <a:stretch/>
        </p:blipFill>
        <p:spPr>
          <a:xfrm>
            <a:off x="875619" y="1896153"/>
            <a:ext cx="3497580" cy="2121460"/>
          </a:xfrm>
          <a:prstGeom prst="rect">
            <a:avLst/>
          </a:prstGeom>
          <a:noFill/>
        </p:spPr>
      </p:pic>
      <p:sp>
        <p:nvSpPr>
          <p:cNvPr id="22" name="TextBox 21">
            <a:extLst>
              <a:ext uri="{FF2B5EF4-FFF2-40B4-BE49-F238E27FC236}">
                <a16:creationId xmlns:a16="http://schemas.microsoft.com/office/drawing/2014/main" id="{B48920E9-C4E4-9908-FB43-69075A58ABBD}"/>
              </a:ext>
            </a:extLst>
          </p:cNvPr>
          <p:cNvSpPr txBox="1"/>
          <p:nvPr/>
        </p:nvSpPr>
        <p:spPr>
          <a:xfrm>
            <a:off x="4712426" y="1896153"/>
            <a:ext cx="3497580" cy="2121460"/>
          </a:xfrm>
          <a:prstGeom prst="rect">
            <a:avLst/>
          </a:prstGeom>
        </p:spPr>
        <p:txBody>
          <a:bodyPr vert="horz" lIns="68580" tIns="34290" rIns="68580" bIns="34290" rtlCol="0">
            <a:normAutofit/>
          </a:bodyPr>
          <a:lstStyle/>
          <a:p>
            <a:pPr>
              <a:lnSpc>
                <a:spcPct val="90000"/>
              </a:lnSpc>
              <a:spcAft>
                <a:spcPts val="600"/>
              </a:spcAft>
            </a:pPr>
            <a:r>
              <a:rPr lang="en-US" sz="1500" dirty="0"/>
              <a:t>Cloud-based central knowledge platform.</a:t>
            </a:r>
          </a:p>
          <a:p>
            <a:pPr>
              <a:lnSpc>
                <a:spcPct val="90000"/>
              </a:lnSpc>
              <a:spcAft>
                <a:spcPts val="600"/>
              </a:spcAft>
            </a:pPr>
            <a:r>
              <a:rPr lang="en-US" sz="1500" dirty="0"/>
              <a:t>The central repository will allow users to manage, feedback and share content between employees of MHR. </a:t>
            </a:r>
          </a:p>
          <a:p>
            <a:pPr>
              <a:lnSpc>
                <a:spcPct val="90000"/>
              </a:lnSpc>
              <a:spcAft>
                <a:spcPts val="600"/>
              </a:spcAft>
            </a:pPr>
            <a:r>
              <a:rPr lang="en-US" sz="1500" dirty="0"/>
              <a:t>Provide simplistic searching capabilities with content templating.</a:t>
            </a:r>
          </a:p>
        </p:txBody>
      </p:sp>
      <p:sp>
        <p:nvSpPr>
          <p:cNvPr id="25" name="Content Placeholder 7">
            <a:extLst>
              <a:ext uri="{FF2B5EF4-FFF2-40B4-BE49-F238E27FC236}">
                <a16:creationId xmlns:a16="http://schemas.microsoft.com/office/drawing/2014/main" id="{8F334D34-10A1-B978-761A-09B6A5497CE8}"/>
              </a:ext>
            </a:extLst>
          </p:cNvPr>
          <p:cNvSpPr>
            <a:spLocks noGrp="1"/>
          </p:cNvSpPr>
          <p:nvPr>
            <p:ph idx="11"/>
          </p:nvPr>
        </p:nvSpPr>
        <p:spPr>
          <a:xfrm>
            <a:off x="875620" y="1504267"/>
            <a:ext cx="3497580" cy="391886"/>
          </a:xfrm>
        </p:spPr>
        <p:txBody>
          <a:bodyPr/>
          <a:lstStyle/>
          <a:p>
            <a:endParaRPr lang="en-US"/>
          </a:p>
        </p:txBody>
      </p:sp>
      <p:sp>
        <p:nvSpPr>
          <p:cNvPr id="26" name="Content Placeholder 8">
            <a:extLst>
              <a:ext uri="{FF2B5EF4-FFF2-40B4-BE49-F238E27FC236}">
                <a16:creationId xmlns:a16="http://schemas.microsoft.com/office/drawing/2014/main" id="{A89C40BC-031C-FC3F-6F00-613CC2A4C334}"/>
              </a:ext>
            </a:extLst>
          </p:cNvPr>
          <p:cNvSpPr>
            <a:spLocks noGrp="1"/>
          </p:cNvSpPr>
          <p:nvPr>
            <p:ph idx="12"/>
          </p:nvPr>
        </p:nvSpPr>
        <p:spPr>
          <a:xfrm>
            <a:off x="4712426" y="1504267"/>
            <a:ext cx="3497580" cy="391886"/>
          </a:xfrm>
        </p:spPr>
        <p:txBody>
          <a:bodyPr/>
          <a:lstStyle/>
          <a:p>
            <a:r>
              <a:rPr lang="en-US" dirty="0"/>
              <a:t>Phase 1</a:t>
            </a:r>
          </a:p>
        </p:txBody>
      </p:sp>
    </p:spTree>
    <p:extLst>
      <p:ext uri="{BB962C8B-B14F-4D97-AF65-F5344CB8AC3E}">
        <p14:creationId xmlns:p14="http://schemas.microsoft.com/office/powerpoint/2010/main" val="4206208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4"/>
                                        </p:tgtEl>
                                      </p:cBhvr>
                                    </p:cmd>
                                  </p:childTnLst>
                                </p:cTn>
                              </p:par>
                            </p:childTnLst>
                          </p:cTn>
                        </p:par>
                      </p:childTnLst>
                    </p:cTn>
                  </p:par>
                </p:childTnLst>
              </p:cTn>
              <p:nextCondLst>
                <p:cond evt="onClick" delay="0">
                  <p:tgtEl>
                    <p:spTgt spid="24"/>
                  </p:tgtEl>
                </p:cond>
              </p:nextCondLst>
            </p:seq>
            <p:video>
              <p:cMediaNode mute="1">
                <p:cTn id="12" repeatCount="indefinite" fill="hold" display="0">
                  <p:stCondLst>
                    <p:cond delay="indefinite"/>
                  </p:stCondLst>
                </p:cTn>
                <p:tgtEl>
                  <p:spTgt spid="24"/>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510240" y="564921"/>
            <a:ext cx="7210396" cy="810703"/>
          </a:xfrm>
        </p:spPr>
        <p:txBody>
          <a:bodyPr>
            <a:normAutofit/>
          </a:bodyPr>
          <a:lstStyle/>
          <a:p>
            <a:r>
              <a:rPr lang="en-US" dirty="0"/>
              <a:t>Project timeline</a:t>
            </a:r>
          </a:p>
        </p:txBody>
      </p:sp>
      <p:graphicFrame>
        <p:nvGraphicFramePr>
          <p:cNvPr id="2" name="Diagram 2" descr="SmartArt graphic">
            <a:extLst>
              <a:ext uri="{FF2B5EF4-FFF2-40B4-BE49-F238E27FC236}">
                <a16:creationId xmlns:a16="http://schemas.microsoft.com/office/drawing/2014/main" id="{364D30CB-C02F-4FE1-9E72-11B75FF74851}"/>
              </a:ext>
            </a:extLst>
          </p:cNvPr>
          <p:cNvGraphicFramePr/>
          <p:nvPr>
            <p:extLst>
              <p:ext uri="{D42A27DB-BD31-4B8C-83A1-F6EECF244321}">
                <p14:modId xmlns:p14="http://schemas.microsoft.com/office/powerpoint/2010/main" val="4280119102"/>
              </p:ext>
            </p:extLst>
          </p:nvPr>
        </p:nvGraphicFramePr>
        <p:xfrm>
          <a:off x="510777" y="1752600"/>
          <a:ext cx="8122981" cy="2699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9374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9" name="Rectangle 18">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0" y="3754533"/>
            <a:ext cx="3723894" cy="108501"/>
          </a:xfrm>
          <a:prstGeom prst="rect">
            <a:avLst/>
          </a:prstGeom>
        </p:spPr>
      </p:pic>
      <p:sp>
        <p:nvSpPr>
          <p:cNvPr id="23" name="Rectangle 22">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510240" y="1547446"/>
            <a:ext cx="2804460" cy="1995789"/>
          </a:xfrm>
        </p:spPr>
        <p:txBody>
          <a:bodyPr vert="horz" lIns="91440" tIns="45720" rIns="91440" bIns="45720" rtlCol="0" anchor="ctr">
            <a:normAutofit/>
          </a:bodyPr>
          <a:lstStyle/>
          <a:p>
            <a:pPr algn="r" defTabSz="914400"/>
            <a:r>
              <a:rPr lang="en-US" sz="3300"/>
              <a:t>Success Criteria</a:t>
            </a:r>
          </a:p>
        </p:txBody>
      </p:sp>
      <p:graphicFrame>
        <p:nvGraphicFramePr>
          <p:cNvPr id="11" name="TextBox 8">
            <a:extLst>
              <a:ext uri="{FF2B5EF4-FFF2-40B4-BE49-F238E27FC236}">
                <a16:creationId xmlns:a16="http://schemas.microsoft.com/office/drawing/2014/main" id="{1C0CD24B-2852-0AA0-47D8-9498D86ED7A5}"/>
              </a:ext>
            </a:extLst>
          </p:cNvPr>
          <p:cNvGraphicFramePr/>
          <p:nvPr>
            <p:extLst>
              <p:ext uri="{D42A27DB-BD31-4B8C-83A1-F6EECF244321}">
                <p14:modId xmlns:p14="http://schemas.microsoft.com/office/powerpoint/2010/main" val="591334429"/>
              </p:ext>
            </p:extLst>
          </p:nvPr>
        </p:nvGraphicFramePr>
        <p:xfrm>
          <a:off x="3963591" y="479822"/>
          <a:ext cx="4695825" cy="41838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36449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0" name="Picture 9">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2" name="Picture 11">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4" name="Rectangle 13">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3">
            <a:extLst>
              <a:ext uri="{FF2B5EF4-FFF2-40B4-BE49-F238E27FC236}">
                <a16:creationId xmlns:a16="http://schemas.microsoft.com/office/drawing/2014/main" id="{47D389A0-A319-9BFE-E791-2291026E7ACE}"/>
              </a:ext>
            </a:extLst>
          </p:cNvPr>
          <p:cNvPicPr>
            <a:picLocks noChangeAspect="1"/>
          </p:cNvPicPr>
          <p:nvPr/>
        </p:nvPicPr>
        <p:blipFill rotWithShape="1">
          <a:blip r:embed="rId5"/>
          <a:srcRect t="29688"/>
          <a:stretch/>
        </p:blipFill>
        <p:spPr>
          <a:xfrm>
            <a:off x="-2382" y="10"/>
            <a:ext cx="9144000" cy="5143490"/>
          </a:xfrm>
          <a:prstGeom prst="rect">
            <a:avLst/>
          </a:prstGeom>
        </p:spPr>
      </p:pic>
      <p:sp>
        <p:nvSpPr>
          <p:cNvPr id="18" name="Rectangle 17">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a:t>System design</a:t>
            </a:r>
          </a:p>
        </p:txBody>
      </p:sp>
      <p:sp>
        <p:nvSpPr>
          <p:cNvPr id="20" name="Rectangle 19">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21">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994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A96F-D5EE-D8F2-3F74-8B6A42F137C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8417B24-73BD-A4E5-A022-41AE51370B33}"/>
              </a:ext>
            </a:extLst>
          </p:cNvPr>
          <p:cNvSpPr>
            <a:spLocks noGrp="1"/>
          </p:cNvSpPr>
          <p:nvPr>
            <p:ph type="body" idx="1"/>
          </p:nvPr>
        </p:nvSpPr>
        <p:spPr/>
        <p:txBody>
          <a:bodyPr/>
          <a:lstStyle/>
          <a:p>
            <a:r>
              <a:rPr lang="en-GB" dirty="0"/>
              <a:t>Introduce MHR</a:t>
            </a:r>
          </a:p>
        </p:txBody>
      </p:sp>
    </p:spTree>
    <p:extLst>
      <p:ext uri="{BB962C8B-B14F-4D97-AF65-F5344CB8AC3E}">
        <p14:creationId xmlns:p14="http://schemas.microsoft.com/office/powerpoint/2010/main" val="22679530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6" name="Rectangle 15">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a:t>Architecture Diagram</a:t>
            </a:r>
          </a:p>
        </p:txBody>
      </p:sp>
      <p:pic>
        <p:nvPicPr>
          <p:cNvPr id="18" name="Picture 17">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22" name="Content Placeholder 8">
            <a:extLst>
              <a:ext uri="{FF2B5EF4-FFF2-40B4-BE49-F238E27FC236}">
                <a16:creationId xmlns:a16="http://schemas.microsoft.com/office/drawing/2014/main" id="{C791395B-1BA5-340B-8D8A-3A3A8A5C64C9}"/>
              </a:ext>
            </a:extLst>
          </p:cNvPr>
          <p:cNvSpPr>
            <a:spLocks noGrp="1"/>
          </p:cNvSpPr>
          <p:nvPr>
            <p:ph idx="1"/>
          </p:nvPr>
        </p:nvSpPr>
        <p:spPr>
          <a:xfrm>
            <a:off x="510240" y="1752654"/>
            <a:ext cx="3102093" cy="2699487"/>
          </a:xfrm>
        </p:spPr>
        <p:txBody>
          <a:bodyPr>
            <a:normAutofit/>
          </a:bodyPr>
          <a:lstStyle/>
          <a:p>
            <a:r>
              <a:rPr lang="en-US" sz="1400" dirty="0"/>
              <a:t>Using Azure as the cloud provider.</a:t>
            </a:r>
          </a:p>
          <a:p>
            <a:r>
              <a:rPr lang="en-US" sz="1400" dirty="0"/>
              <a:t>Azure AD for SSO</a:t>
            </a:r>
          </a:p>
          <a:p>
            <a:r>
              <a:rPr lang="en-US" sz="1400" dirty="0"/>
              <a:t>Azure container registries for </a:t>
            </a:r>
          </a:p>
        </p:txBody>
      </p:sp>
      <p:pic>
        <p:nvPicPr>
          <p:cNvPr id="5" name="Content Placeholder 4" descr="A picture containing text, screenshot, diagram, font&#10;&#10;Description automatically generated">
            <a:extLst>
              <a:ext uri="{FF2B5EF4-FFF2-40B4-BE49-F238E27FC236}">
                <a16:creationId xmlns:a16="http://schemas.microsoft.com/office/drawing/2014/main" id="{1702963D-FE7F-1F43-69EA-75F4A97FF86D}"/>
              </a:ext>
            </a:extLst>
          </p:cNvPr>
          <p:cNvPicPr>
            <a:picLocks noChangeAspect="1"/>
          </p:cNvPicPr>
          <p:nvPr/>
        </p:nvPicPr>
        <p:blipFill>
          <a:blip r:embed="rId4"/>
          <a:stretch>
            <a:fillRect/>
          </a:stretch>
        </p:blipFill>
        <p:spPr>
          <a:xfrm>
            <a:off x="3957067" y="876201"/>
            <a:ext cx="4727351" cy="336823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6731060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40" name="Picture 39">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2" name="Rectangle 41">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a:solidFill>
                  <a:srgbClr val="FFFFFF"/>
                </a:solidFill>
              </a:rPr>
              <a:t>Graph database design</a:t>
            </a:r>
          </a:p>
        </p:txBody>
      </p:sp>
      <p:pic>
        <p:nvPicPr>
          <p:cNvPr id="46" name="Picture 45">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22" name="Content Placeholder 8">
            <a:extLst>
              <a:ext uri="{FF2B5EF4-FFF2-40B4-BE49-F238E27FC236}">
                <a16:creationId xmlns:a16="http://schemas.microsoft.com/office/drawing/2014/main" id="{C791395B-1BA5-340B-8D8A-3A3A8A5C64C9}"/>
              </a:ext>
            </a:extLst>
          </p:cNvPr>
          <p:cNvSpPr>
            <a:spLocks noGrp="1"/>
          </p:cNvSpPr>
          <p:nvPr>
            <p:ph idx="1"/>
          </p:nvPr>
        </p:nvSpPr>
        <p:spPr>
          <a:xfrm>
            <a:off x="232944" y="1683463"/>
            <a:ext cx="3479329" cy="3259921"/>
          </a:xfrm>
        </p:spPr>
        <p:txBody>
          <a:bodyPr>
            <a:normAutofit/>
          </a:bodyPr>
          <a:lstStyle/>
          <a:p>
            <a:pPr marL="0" indent="0">
              <a:buNone/>
            </a:pPr>
            <a:r>
              <a:rPr lang="en-GB" sz="700" b="1" dirty="0">
                <a:solidFill>
                  <a:srgbClr val="FFFFFF"/>
                </a:solidFill>
              </a:rPr>
              <a:t>Department</a:t>
            </a:r>
          </a:p>
          <a:p>
            <a:r>
              <a:rPr lang="en-GB" sz="700" dirty="0">
                <a:solidFill>
                  <a:srgbClr val="FFFFFF"/>
                </a:solidFill>
              </a:rPr>
              <a:t>name: a string representing the name of the department.</a:t>
            </a:r>
          </a:p>
          <a:p>
            <a:r>
              <a:rPr lang="en-GB" sz="700" dirty="0">
                <a:solidFill>
                  <a:srgbClr val="FFFFFF"/>
                </a:solidFill>
              </a:rPr>
              <a:t>description: a string representing a description of the department.</a:t>
            </a:r>
          </a:p>
          <a:p>
            <a:r>
              <a:rPr lang="en-GB" sz="700" dirty="0">
                <a:solidFill>
                  <a:srgbClr val="FFFFFF"/>
                </a:solidFill>
              </a:rPr>
              <a:t>location: a string representing the location of the department.</a:t>
            </a:r>
          </a:p>
          <a:p>
            <a:pPr marL="0" indent="0">
              <a:buNone/>
            </a:pPr>
            <a:r>
              <a:rPr lang="en-GB" sz="700" b="1" dirty="0">
                <a:solidFill>
                  <a:srgbClr val="FFFFFF"/>
                </a:solidFill>
              </a:rPr>
              <a:t>Person</a:t>
            </a:r>
          </a:p>
          <a:p>
            <a:r>
              <a:rPr lang="en-GB" sz="700" dirty="0">
                <a:solidFill>
                  <a:srgbClr val="FFFFFF"/>
                </a:solidFill>
              </a:rPr>
              <a:t>name: a string representing the name of the person.</a:t>
            </a:r>
          </a:p>
          <a:p>
            <a:r>
              <a:rPr lang="en-GB" sz="700" dirty="0">
                <a:solidFill>
                  <a:srgbClr val="FFFFFF"/>
                </a:solidFill>
              </a:rPr>
              <a:t>age: an integer representing the age of the person.</a:t>
            </a:r>
          </a:p>
          <a:p>
            <a:r>
              <a:rPr lang="en-GB" sz="700" dirty="0">
                <a:solidFill>
                  <a:srgbClr val="FFFFFF"/>
                </a:solidFill>
              </a:rPr>
              <a:t>email: a string representing the email address of the person.</a:t>
            </a:r>
          </a:p>
          <a:p>
            <a:pPr marL="0" indent="0">
              <a:buNone/>
            </a:pPr>
            <a:r>
              <a:rPr lang="en-GB" sz="700" b="1" dirty="0">
                <a:solidFill>
                  <a:srgbClr val="FFFFFF"/>
                </a:solidFill>
              </a:rPr>
              <a:t>Post</a:t>
            </a:r>
          </a:p>
          <a:p>
            <a:r>
              <a:rPr lang="en-GB" sz="700" dirty="0">
                <a:solidFill>
                  <a:srgbClr val="FFFFFF"/>
                </a:solidFill>
              </a:rPr>
              <a:t>title: a string representing the title of the post.</a:t>
            </a:r>
          </a:p>
          <a:p>
            <a:r>
              <a:rPr lang="en-GB" sz="700" dirty="0">
                <a:solidFill>
                  <a:srgbClr val="FFFFFF"/>
                </a:solidFill>
              </a:rPr>
              <a:t>body: a string representing the body of the post.</a:t>
            </a:r>
          </a:p>
          <a:p>
            <a:r>
              <a:rPr lang="en-GB" sz="700" dirty="0">
                <a:solidFill>
                  <a:srgbClr val="FFFFFF"/>
                </a:solidFill>
              </a:rPr>
              <a:t>timestamp: a datetime object representing the time when the post was created.</a:t>
            </a:r>
          </a:p>
          <a:p>
            <a:r>
              <a:rPr lang="en-GB" sz="700" dirty="0">
                <a:solidFill>
                  <a:srgbClr val="FFFFFF"/>
                </a:solidFill>
              </a:rPr>
              <a:t>type: a string which represents the type of post. </a:t>
            </a:r>
          </a:p>
          <a:p>
            <a:pPr marL="0" indent="0">
              <a:buNone/>
            </a:pPr>
            <a:r>
              <a:rPr lang="en-GB" sz="700" b="1" dirty="0">
                <a:solidFill>
                  <a:srgbClr val="FFFFFF"/>
                </a:solidFill>
              </a:rPr>
              <a:t>Tag</a:t>
            </a:r>
          </a:p>
          <a:p>
            <a:r>
              <a:rPr lang="en-GB" sz="700" dirty="0">
                <a:solidFill>
                  <a:srgbClr val="FFFFFF"/>
                </a:solidFill>
              </a:rPr>
              <a:t>name: a string representing the name of the tag.</a:t>
            </a:r>
          </a:p>
          <a:p>
            <a:r>
              <a:rPr lang="en-GB" sz="700" dirty="0">
                <a:solidFill>
                  <a:srgbClr val="FFFFFF"/>
                </a:solidFill>
              </a:rPr>
              <a:t>description: a string representing a description of the tag.</a:t>
            </a:r>
          </a:p>
          <a:p>
            <a:endParaRPr lang="en-US" sz="500" dirty="0">
              <a:solidFill>
                <a:srgbClr val="FFFFFF"/>
              </a:solidFill>
            </a:endParaRPr>
          </a:p>
        </p:txBody>
      </p:sp>
      <p:sp useBgFill="1">
        <p:nvSpPr>
          <p:cNvPr id="48" name="Rectangle 47">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7067" y="482096"/>
            <a:ext cx="4704491"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3.png" descr="Diagram&#10;&#10;Description automatically generated">
            <a:extLst>
              <a:ext uri="{FF2B5EF4-FFF2-40B4-BE49-F238E27FC236}">
                <a16:creationId xmlns:a16="http://schemas.microsoft.com/office/drawing/2014/main" id="{C3558AC1-C384-2102-7282-AE9965BA86E1}"/>
              </a:ext>
            </a:extLst>
          </p:cNvPr>
          <p:cNvPicPr/>
          <p:nvPr/>
        </p:nvPicPr>
        <p:blipFill>
          <a:blip r:embed="rId5"/>
          <a:stretch>
            <a:fillRect/>
          </a:stretch>
        </p:blipFill>
        <p:spPr>
          <a:xfrm>
            <a:off x="4194813" y="1381778"/>
            <a:ext cx="4221951" cy="2374847"/>
          </a:xfrm>
          <a:prstGeom prst="rect">
            <a:avLst/>
          </a:prstGeom>
          <a:ln>
            <a:noFill/>
          </a:ln>
          <a:effectLst/>
        </p:spPr>
      </p:pic>
    </p:spTree>
    <p:extLst>
      <p:ext uri="{BB962C8B-B14F-4D97-AF65-F5344CB8AC3E}">
        <p14:creationId xmlns:p14="http://schemas.microsoft.com/office/powerpoint/2010/main" val="884025546"/>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3" name="Picture 1032">
            <a:extLst>
              <a:ext uri="{FF2B5EF4-FFF2-40B4-BE49-F238E27FC236}">
                <a16:creationId xmlns:a16="http://schemas.microsoft.com/office/drawing/2014/main" id="{D8DF5C3E-BDAB-40E6-A40B-8C05D8CD3F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1035" name="Picture 1034">
            <a:extLst>
              <a:ext uri="{FF2B5EF4-FFF2-40B4-BE49-F238E27FC236}">
                <a16:creationId xmlns:a16="http://schemas.microsoft.com/office/drawing/2014/main" id="{9D90C31A-86E3-472B-B929-496667598E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37" name="Rectangle 1036">
            <a:extLst>
              <a:ext uri="{FF2B5EF4-FFF2-40B4-BE49-F238E27FC236}">
                <a16:creationId xmlns:a16="http://schemas.microsoft.com/office/drawing/2014/main" id="{9DD3589A-DB65-424B-ACF1-5C8155F1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9F784D76-D302-4160-A2D4-C2F4AB76D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09647"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6CCA0B9-CE33-8E28-DAD6-63E8CF99E5EF}"/>
              </a:ext>
            </a:extLst>
          </p:cNvPr>
          <p:cNvSpPr>
            <a:spLocks noGrp="1"/>
          </p:cNvSpPr>
          <p:nvPr>
            <p:ph type="title"/>
          </p:nvPr>
        </p:nvSpPr>
        <p:spPr>
          <a:xfrm>
            <a:off x="510240" y="564921"/>
            <a:ext cx="4188508" cy="810703"/>
          </a:xfrm>
        </p:spPr>
        <p:txBody>
          <a:bodyPr>
            <a:normAutofit/>
          </a:bodyPr>
          <a:lstStyle/>
          <a:p>
            <a:r>
              <a:rPr lang="en-GB" dirty="0" err="1">
                <a:solidFill>
                  <a:srgbClr val="FFFFFF"/>
                </a:solidFill>
              </a:rPr>
              <a:t>Layed</a:t>
            </a:r>
            <a:r>
              <a:rPr lang="en-GB" dirty="0">
                <a:solidFill>
                  <a:srgbClr val="FFFFFF"/>
                </a:solidFill>
              </a:rPr>
              <a:t> architecture</a:t>
            </a:r>
          </a:p>
        </p:txBody>
      </p:sp>
      <p:pic>
        <p:nvPicPr>
          <p:cNvPr id="1041" name="Picture 1040">
            <a:extLst>
              <a:ext uri="{FF2B5EF4-FFF2-40B4-BE49-F238E27FC236}">
                <a16:creationId xmlns:a16="http://schemas.microsoft.com/office/drawing/2014/main" id="{608D9710-1A5F-4D24-B654-F2081DE601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4807458" cy="193797"/>
          </a:xfrm>
          <a:prstGeom prst="rect">
            <a:avLst/>
          </a:prstGeom>
        </p:spPr>
      </p:pic>
      <p:sp>
        <p:nvSpPr>
          <p:cNvPr id="3" name="Content Placeholder 2">
            <a:extLst>
              <a:ext uri="{FF2B5EF4-FFF2-40B4-BE49-F238E27FC236}">
                <a16:creationId xmlns:a16="http://schemas.microsoft.com/office/drawing/2014/main" id="{7CA41E4B-28CC-2D64-75A9-A7E0E1F8A75A}"/>
              </a:ext>
            </a:extLst>
          </p:cNvPr>
          <p:cNvSpPr>
            <a:spLocks noGrp="1"/>
          </p:cNvSpPr>
          <p:nvPr>
            <p:ph idx="1"/>
          </p:nvPr>
        </p:nvSpPr>
        <p:spPr>
          <a:xfrm>
            <a:off x="510240" y="1752654"/>
            <a:ext cx="3828633" cy="2699487"/>
          </a:xfrm>
        </p:spPr>
        <p:txBody>
          <a:bodyPr>
            <a:normAutofit/>
          </a:bodyPr>
          <a:lstStyle/>
          <a:p>
            <a:r>
              <a:rPr lang="en-GB" sz="900" dirty="0">
                <a:solidFill>
                  <a:srgbClr val="FFFFFF"/>
                </a:solidFill>
              </a:rPr>
              <a:t>Separation of concerns:</a:t>
            </a:r>
          </a:p>
          <a:p>
            <a:pPr lvl="1"/>
            <a:r>
              <a:rPr lang="en-GB" sz="900" dirty="0">
                <a:solidFill>
                  <a:srgbClr val="FFFFFF"/>
                </a:solidFill>
              </a:rPr>
              <a:t>Focused layers for easier maintenance, cleanliness, and understanding</a:t>
            </a:r>
          </a:p>
          <a:p>
            <a:pPr lvl="1"/>
            <a:r>
              <a:rPr lang="en-GB" sz="900" dirty="0">
                <a:solidFill>
                  <a:srgbClr val="FFFFFF"/>
                </a:solidFill>
              </a:rPr>
              <a:t>Role-specific modifications within each layer</a:t>
            </a:r>
          </a:p>
          <a:p>
            <a:r>
              <a:rPr lang="en-GB" sz="900" dirty="0">
                <a:solidFill>
                  <a:srgbClr val="FFFFFF"/>
                </a:solidFill>
              </a:rPr>
              <a:t>Flexibility:</a:t>
            </a:r>
          </a:p>
          <a:p>
            <a:pPr lvl="1"/>
            <a:r>
              <a:rPr lang="en-GB" sz="900" dirty="0">
                <a:solidFill>
                  <a:srgbClr val="FFFFFF"/>
                </a:solidFill>
              </a:rPr>
              <a:t>Independent layers for making changes without impacting others</a:t>
            </a:r>
          </a:p>
          <a:p>
            <a:pPr lvl="1"/>
            <a:r>
              <a:rPr lang="en-GB" sz="900" dirty="0">
                <a:solidFill>
                  <a:srgbClr val="FFFFFF"/>
                </a:solidFill>
              </a:rPr>
              <a:t>Prevention of bugs and issues during layer modifications</a:t>
            </a:r>
          </a:p>
          <a:p>
            <a:r>
              <a:rPr lang="en-GB" sz="900" dirty="0">
                <a:solidFill>
                  <a:srgbClr val="FFFFFF"/>
                </a:solidFill>
              </a:rPr>
              <a:t>Reusability:</a:t>
            </a:r>
          </a:p>
          <a:p>
            <a:pPr lvl="1"/>
            <a:r>
              <a:rPr lang="en-GB" sz="900" dirty="0">
                <a:solidFill>
                  <a:srgbClr val="FFFFFF"/>
                </a:solidFill>
              </a:rPr>
              <a:t>Layers can be utilized by other applications with similar concerns and functionality</a:t>
            </a:r>
          </a:p>
          <a:p>
            <a:r>
              <a:rPr lang="en-GB" sz="900" dirty="0">
                <a:solidFill>
                  <a:srgbClr val="FFFFFF"/>
                </a:solidFill>
              </a:rPr>
              <a:t>Increased testability:</a:t>
            </a:r>
          </a:p>
          <a:p>
            <a:pPr lvl="1"/>
            <a:r>
              <a:rPr lang="en-GB" sz="900" dirty="0">
                <a:solidFill>
                  <a:srgbClr val="FFFFFF"/>
                </a:solidFill>
              </a:rPr>
              <a:t>Independent testing of each layer</a:t>
            </a:r>
          </a:p>
          <a:p>
            <a:pPr lvl="1"/>
            <a:r>
              <a:rPr lang="en-GB" sz="900" dirty="0">
                <a:solidFill>
                  <a:srgbClr val="FFFFFF"/>
                </a:solidFill>
              </a:rPr>
              <a:t>Smaller, specific tests for individual application components</a:t>
            </a:r>
          </a:p>
        </p:txBody>
      </p:sp>
      <p:sp useBgFill="1">
        <p:nvSpPr>
          <p:cNvPr id="1030" name="Rectangle 1042">
            <a:extLst>
              <a:ext uri="{FF2B5EF4-FFF2-40B4-BE49-F238E27FC236}">
                <a16:creationId xmlns:a16="http://schemas.microsoft.com/office/drawing/2014/main" id="{2B57E7D2-A94B-4A8D-B58F-D3E30C235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9872" y="482096"/>
            <a:ext cx="3609304"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7039DE09-CCA1-9977-8C73-35E17B1D241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084" r="65214"/>
          <a:stretch/>
        </p:blipFill>
        <p:spPr bwMode="auto">
          <a:xfrm>
            <a:off x="5600228" y="716693"/>
            <a:ext cx="2499257" cy="3705018"/>
          </a:xfrm>
          <a:prstGeom prst="rect">
            <a:avLst/>
          </a:prstGeom>
          <a:noFill/>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7379480"/>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CA0B9-CE33-8E28-DAD6-63E8CF99E5EF}"/>
              </a:ext>
            </a:extLst>
          </p:cNvPr>
          <p:cNvSpPr>
            <a:spLocks noGrp="1"/>
          </p:cNvSpPr>
          <p:nvPr>
            <p:ph type="title"/>
          </p:nvPr>
        </p:nvSpPr>
        <p:spPr>
          <a:xfrm>
            <a:off x="510240" y="564921"/>
            <a:ext cx="7210396" cy="810703"/>
          </a:xfrm>
        </p:spPr>
        <p:txBody>
          <a:bodyPr>
            <a:normAutofit/>
          </a:bodyPr>
          <a:lstStyle/>
          <a:p>
            <a:r>
              <a:rPr lang="en-US" sz="2800" dirty="0"/>
              <a:t>Coding standard</a:t>
            </a:r>
            <a:br>
              <a:rPr lang="en-US" sz="2800" dirty="0"/>
            </a:br>
            <a:r>
              <a:rPr lang="en-US" sz="1400" dirty="0">
                <a:effectLst/>
              </a:rPr>
              <a:t>Five Essential Design Principles (SOLID)</a:t>
            </a:r>
            <a:endParaRPr lang="en-GB" dirty="0"/>
          </a:p>
        </p:txBody>
      </p:sp>
      <p:sp>
        <p:nvSpPr>
          <p:cNvPr id="26" name="Rectangle 7">
            <a:extLst>
              <a:ext uri="{FF2B5EF4-FFF2-40B4-BE49-F238E27FC236}">
                <a16:creationId xmlns:a16="http://schemas.microsoft.com/office/drawing/2014/main" id="{CC51711F-5AFF-8D5E-2F87-23597ACE4E97}"/>
              </a:ext>
            </a:extLst>
          </p:cNvPr>
          <p:cNvSpPr>
            <a:spLocks noGrp="1" noChangeArrowheads="1"/>
          </p:cNvSpPr>
          <p:nvPr>
            <p:ph idx="1"/>
          </p:nvPr>
        </p:nvSpPr>
        <p:spPr bwMode="auto">
          <a:xfrm>
            <a:off x="4572000" y="1610041"/>
            <a:ext cx="5782239" cy="326396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198375" rIns="0" bIns="0" numCol="1"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Aft>
                <a:spcPts val="600"/>
              </a:spcAft>
            </a:pPr>
            <a:r>
              <a:rPr lang="en-GB" sz="1000" dirty="0"/>
              <a:t>Single Responsibility Principle (SRP)</a:t>
            </a:r>
          </a:p>
          <a:p>
            <a:pPr lvl="1">
              <a:spcAft>
                <a:spcPts val="600"/>
              </a:spcAft>
            </a:pPr>
            <a:r>
              <a:rPr lang="en-GB" sz="1000" dirty="0"/>
              <a:t>Each class, module, or function should have a single responsibility.</a:t>
            </a:r>
          </a:p>
          <a:p>
            <a:pPr lvl="1">
              <a:spcAft>
                <a:spcPts val="600"/>
              </a:spcAft>
            </a:pPr>
            <a:r>
              <a:rPr lang="en-GB" sz="1000" dirty="0"/>
              <a:t>Promotes better organization and maintainability.</a:t>
            </a:r>
          </a:p>
          <a:p>
            <a:pPr>
              <a:spcAft>
                <a:spcPts val="600"/>
              </a:spcAft>
            </a:pPr>
            <a:r>
              <a:rPr lang="en-GB" sz="1000" dirty="0"/>
              <a:t>Open Closed Principle (OCP)</a:t>
            </a:r>
          </a:p>
          <a:p>
            <a:pPr lvl="1">
              <a:spcAft>
                <a:spcPts val="600"/>
              </a:spcAft>
            </a:pPr>
            <a:r>
              <a:rPr lang="en-GB" sz="1000" dirty="0"/>
              <a:t>Classes should be open to extension but closed to modification.</a:t>
            </a:r>
          </a:p>
          <a:p>
            <a:pPr lvl="1">
              <a:spcAft>
                <a:spcPts val="600"/>
              </a:spcAft>
            </a:pPr>
            <a:r>
              <a:rPr lang="en-GB" sz="1000" dirty="0"/>
              <a:t>Enables flexibility and avoids code changes in existing classes.</a:t>
            </a:r>
          </a:p>
          <a:p>
            <a:pPr>
              <a:spcAft>
                <a:spcPts val="600"/>
              </a:spcAft>
            </a:pPr>
            <a:r>
              <a:rPr lang="en-GB" sz="1000" dirty="0" err="1"/>
              <a:t>Liskov</a:t>
            </a:r>
            <a:r>
              <a:rPr lang="en-GB" sz="1000" dirty="0"/>
              <a:t> Substitution Principle (LSP)</a:t>
            </a:r>
          </a:p>
          <a:p>
            <a:pPr lvl="1">
              <a:spcAft>
                <a:spcPts val="600"/>
              </a:spcAft>
            </a:pPr>
            <a:r>
              <a:rPr lang="en-GB" sz="1000" dirty="0"/>
              <a:t>Subclasses should be interchangeable with their base classes.</a:t>
            </a:r>
          </a:p>
          <a:p>
            <a:pPr lvl="1">
              <a:spcAft>
                <a:spcPts val="600"/>
              </a:spcAft>
            </a:pPr>
            <a:r>
              <a:rPr lang="en-GB" sz="1000" dirty="0"/>
              <a:t>Ensures substitutability and adherence to the expected behaviour.</a:t>
            </a:r>
          </a:p>
          <a:p>
            <a:pPr>
              <a:spcAft>
                <a:spcPts val="600"/>
              </a:spcAft>
            </a:pPr>
            <a:r>
              <a:rPr lang="en-GB" sz="1000" dirty="0"/>
              <a:t>Interface Segregation Principle (ISP)</a:t>
            </a:r>
          </a:p>
          <a:p>
            <a:pPr lvl="1">
              <a:spcAft>
                <a:spcPts val="600"/>
              </a:spcAft>
            </a:pPr>
            <a:r>
              <a:rPr lang="en-GB" sz="1000" dirty="0"/>
              <a:t>Interfaces should be separated and focused on specific responsibilities.</a:t>
            </a:r>
          </a:p>
          <a:p>
            <a:pPr lvl="1">
              <a:spcAft>
                <a:spcPts val="600"/>
              </a:spcAft>
            </a:pPr>
            <a:r>
              <a:rPr lang="en-GB" sz="1000" dirty="0"/>
              <a:t>Prevents clients from depending on unnecessary methods</a:t>
            </a:r>
          </a:p>
          <a:p>
            <a:pPr>
              <a:spcAft>
                <a:spcPts val="600"/>
              </a:spcAft>
            </a:pPr>
            <a:r>
              <a:rPr lang="en-GB" sz="1000" dirty="0"/>
              <a:t>Dependency Inversion Principle (DIP)</a:t>
            </a:r>
          </a:p>
          <a:p>
            <a:pPr lvl="1">
              <a:spcAft>
                <a:spcPts val="600"/>
              </a:spcAft>
            </a:pPr>
            <a:r>
              <a:rPr lang="en-GB" sz="1000" dirty="0"/>
              <a:t>Interfaces should be separated and focused on specific responsibilities.</a:t>
            </a:r>
          </a:p>
          <a:p>
            <a:pPr lvl="1">
              <a:spcAft>
                <a:spcPts val="600"/>
              </a:spcAft>
            </a:pPr>
            <a:r>
              <a:rPr lang="en-GB" sz="1000" dirty="0"/>
              <a:t>Prevents clients from depending on unnecessary methods</a:t>
            </a:r>
          </a:p>
          <a:p>
            <a:pPr marL="342900" lvl="1" indent="0">
              <a:spcAft>
                <a:spcPts val="600"/>
              </a:spcAft>
              <a:buNone/>
            </a:pPr>
            <a:endParaRPr lang="en-GB" sz="1000" dirty="0"/>
          </a:p>
          <a:p>
            <a:pPr>
              <a:spcAft>
                <a:spcPts val="600"/>
              </a:spcAft>
            </a:pPr>
            <a:endParaRPr lang="en-GB" sz="1000" dirty="0"/>
          </a:p>
        </p:txBody>
      </p:sp>
      <p:pic>
        <p:nvPicPr>
          <p:cNvPr id="28" name="Picture 2" descr="Why we need Solid Principles and it's types - Knoldus Blogs">
            <a:extLst>
              <a:ext uri="{FF2B5EF4-FFF2-40B4-BE49-F238E27FC236}">
                <a16:creationId xmlns:a16="http://schemas.microsoft.com/office/drawing/2014/main" id="{46202F28-06B1-81F9-7A74-72E252B47A2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7627" y="2571750"/>
            <a:ext cx="4079658" cy="1172901"/>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9780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42" name="Picture 1041">
            <a:extLst>
              <a:ext uri="{FF2B5EF4-FFF2-40B4-BE49-F238E27FC236}">
                <a16:creationId xmlns:a16="http://schemas.microsoft.com/office/drawing/2014/main" id="{0E93D5FC-63A0-47A4-A8C7-365881F6453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044" name="Picture 1043">
            <a:extLst>
              <a:ext uri="{FF2B5EF4-FFF2-40B4-BE49-F238E27FC236}">
                <a16:creationId xmlns:a16="http://schemas.microsoft.com/office/drawing/2014/main" id="{AEC8E9B6-3D7A-4F5B-9DEC-7C109D10F85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046" name="Picture 1045">
            <a:extLst>
              <a:ext uri="{FF2B5EF4-FFF2-40B4-BE49-F238E27FC236}">
                <a16:creationId xmlns:a16="http://schemas.microsoft.com/office/drawing/2014/main" id="{B46DE350-A6F7-48F8-BC26-39BE38D1DB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048" name="Rectangle 1047">
            <a:extLst>
              <a:ext uri="{FF2B5EF4-FFF2-40B4-BE49-F238E27FC236}">
                <a16:creationId xmlns:a16="http://schemas.microsoft.com/office/drawing/2014/main" id="{C2A1BCF2-2977-4E81-8823-91321793F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50" name="Rectangle 1049">
            <a:extLst>
              <a:ext uri="{FF2B5EF4-FFF2-40B4-BE49-F238E27FC236}">
                <a16:creationId xmlns:a16="http://schemas.microsoft.com/office/drawing/2014/main" id="{687BE72E-2DA8-42F0-8ACA-D7572BFA7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52" name="Group 1051">
            <a:extLst>
              <a:ext uri="{FF2B5EF4-FFF2-40B4-BE49-F238E27FC236}">
                <a16:creationId xmlns:a16="http://schemas.microsoft.com/office/drawing/2014/main" id="{770B1E0C-349A-41D6-9866-6E33CB94ED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053" name="Rectangle 1052">
              <a:extLst>
                <a:ext uri="{FF2B5EF4-FFF2-40B4-BE49-F238E27FC236}">
                  <a16:creationId xmlns:a16="http://schemas.microsoft.com/office/drawing/2014/main" id="{4D697E53-BD0A-4C6E-9C9A-A631DFDD4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54" name="Picture 1053">
              <a:extLst>
                <a:ext uri="{FF2B5EF4-FFF2-40B4-BE49-F238E27FC236}">
                  <a16:creationId xmlns:a16="http://schemas.microsoft.com/office/drawing/2014/main" id="{1234F360-067A-4751-8C81-499A3264364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1056" name="Rectangle 1055">
            <a:extLst>
              <a:ext uri="{FF2B5EF4-FFF2-40B4-BE49-F238E27FC236}">
                <a16:creationId xmlns:a16="http://schemas.microsoft.com/office/drawing/2014/main" id="{B2C95EC1-2E07-422F-9742-754D86E59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25573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1" y="3370580"/>
            <a:ext cx="6100109" cy="705180"/>
          </a:xfrm>
        </p:spPr>
        <p:txBody>
          <a:bodyPr vert="horz" lIns="91440" tIns="45720" rIns="91440" bIns="45720" rtlCol="0" anchor="b">
            <a:normAutofit fontScale="90000"/>
          </a:bodyPr>
          <a:lstStyle/>
          <a:p>
            <a:pPr algn="r" defTabSz="914400"/>
            <a:r>
              <a:rPr lang="en-US" sz="3600" dirty="0"/>
              <a:t>.NET application demonstration</a:t>
            </a:r>
          </a:p>
        </p:txBody>
      </p:sp>
      <p:sp>
        <p:nvSpPr>
          <p:cNvPr id="10" name="Content Placeholder 9">
            <a:extLst>
              <a:ext uri="{FF2B5EF4-FFF2-40B4-BE49-F238E27FC236}">
                <a16:creationId xmlns:a16="http://schemas.microsoft.com/office/drawing/2014/main" id="{B60E0D51-EC81-1027-419B-64AD765CF581}"/>
              </a:ext>
            </a:extLst>
          </p:cNvPr>
          <p:cNvSpPr>
            <a:spLocks noGrp="1"/>
          </p:cNvSpPr>
          <p:nvPr>
            <p:ph idx="1"/>
          </p:nvPr>
        </p:nvSpPr>
        <p:spPr>
          <a:xfrm>
            <a:off x="510241" y="4075306"/>
            <a:ext cx="6100109" cy="304925"/>
          </a:xfrm>
        </p:spPr>
        <p:txBody>
          <a:bodyPr vert="horz" lIns="91440" tIns="45720" rIns="91440" bIns="45720" rtlCol="0">
            <a:normAutofit/>
          </a:bodyPr>
          <a:lstStyle/>
          <a:p>
            <a:pPr marL="0" indent="0" algn="r" defTabSz="914400">
              <a:spcBef>
                <a:spcPts val="1000"/>
              </a:spcBef>
              <a:buNone/>
            </a:pPr>
            <a:r>
              <a:rPr lang="en-US" sz="1400" dirty="0"/>
              <a:t>Layered architecture</a:t>
            </a:r>
          </a:p>
        </p:txBody>
      </p:sp>
      <p:pic>
        <p:nvPicPr>
          <p:cNvPr id="6" name="image2.png" descr="Graphical user interface, text&#10;&#10;Description automatically generated">
            <a:extLst>
              <a:ext uri="{FF2B5EF4-FFF2-40B4-BE49-F238E27FC236}">
                <a16:creationId xmlns:a16="http://schemas.microsoft.com/office/drawing/2014/main" id="{DC0F24EB-C9E3-A926-A968-C4D5299AC70F}"/>
              </a:ext>
            </a:extLst>
          </p:cNvPr>
          <p:cNvPicPr/>
          <p:nvPr/>
        </p:nvPicPr>
        <p:blipFill rotWithShape="1">
          <a:blip r:embed="rId6"/>
          <a:srcRect r="8942" b="-3"/>
          <a:stretch/>
        </p:blipFill>
        <p:spPr>
          <a:xfrm>
            <a:off x="-1" y="10"/>
            <a:ext cx="6724649" cy="3149193"/>
          </a:xfrm>
          <a:prstGeom prst="rect">
            <a:avLst/>
          </a:prstGeom>
          <a:ln>
            <a:noFill/>
          </a:ln>
          <a:effectLst>
            <a:outerShdw blurRad="76200" dist="63500" dir="5040000" algn="tl" rotWithShape="0">
              <a:srgbClr val="000000">
                <a:alpha val="41000"/>
              </a:srgbClr>
            </a:outerShdw>
          </a:effectLst>
        </p:spPr>
      </p:pic>
      <p:pic>
        <p:nvPicPr>
          <p:cNvPr id="1026" name="Picture 2" descr="NET - Wikipedia">
            <a:extLst>
              <a:ext uri="{FF2B5EF4-FFF2-40B4-BE49-F238E27FC236}">
                <a16:creationId xmlns:a16="http://schemas.microsoft.com/office/drawing/2014/main" id="{09C1463F-6A6F-2930-D233-9669CE2D2C8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3967" r="12215" b="19"/>
          <a:stretch/>
        </p:blipFill>
        <p:spPr bwMode="auto">
          <a:xfrm>
            <a:off x="6833787" y="11635"/>
            <a:ext cx="2310214" cy="3129015"/>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
        <p:nvSpPr>
          <p:cNvPr id="1058" name="Rectangle 1057">
            <a:extLst>
              <a:ext uri="{FF2B5EF4-FFF2-40B4-BE49-F238E27FC236}">
                <a16:creationId xmlns:a16="http://schemas.microsoft.com/office/drawing/2014/main" id="{80F8B852-E4A2-486B-9DCC-BD35FA99A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25573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60" name="Rectangle 1059">
            <a:extLst>
              <a:ext uri="{FF2B5EF4-FFF2-40B4-BE49-F238E27FC236}">
                <a16:creationId xmlns:a16="http://schemas.microsoft.com/office/drawing/2014/main" id="{B5028983-B5E5-4471-96B5-E7688CB7F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95315"/>
            <a:ext cx="6726063" cy="206957"/>
          </a:xfrm>
          <a:prstGeom prst="rect">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2" name="Rectangle 1061">
            <a:extLst>
              <a:ext uri="{FF2B5EF4-FFF2-40B4-BE49-F238E27FC236}">
                <a16:creationId xmlns:a16="http://schemas.microsoft.com/office/drawing/2014/main" id="{8A8781A8-BE70-43AF-B34F-7FE082A949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95315"/>
            <a:ext cx="2310214" cy="206957"/>
          </a:xfrm>
          <a:prstGeom prst="rect">
            <a:avLst/>
          </a:pr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3689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0" name="Rectangle 9">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4" name="Picture 3" descr="Red green refactoring in TDD">
            <a:extLst>
              <a:ext uri="{FF2B5EF4-FFF2-40B4-BE49-F238E27FC236}">
                <a16:creationId xmlns:a16="http://schemas.microsoft.com/office/drawing/2014/main" id="{DABDB60F-2580-DAA1-4328-A52869B0AE37}"/>
              </a:ext>
            </a:extLst>
          </p:cNvPr>
          <p:cNvPicPr>
            <a:picLocks noChangeAspect="1"/>
          </p:cNvPicPr>
          <p:nvPr/>
        </p:nvPicPr>
        <p:blipFill rotWithShape="1">
          <a:blip r:embed="rId3">
            <a:extLst>
              <a:ext uri="{28A0092B-C50C-407E-A947-70E740481C1C}">
                <a14:useLocalDpi xmlns:a14="http://schemas.microsoft.com/office/drawing/2010/main" val="0"/>
              </a:ext>
            </a:extLst>
          </a:blip>
          <a:srcRect l="15138" t="-2924" r="22896" b="2922"/>
          <a:stretch/>
        </p:blipFill>
        <p:spPr bwMode="auto">
          <a:xfrm>
            <a:off x="3738758" y="261729"/>
            <a:ext cx="5405242" cy="4881770"/>
          </a:xfrm>
          <a:prstGeom prst="rect">
            <a:avLst/>
          </a:prstGeom>
          <a:noFill/>
          <a:ln>
            <a:noFill/>
          </a:ln>
          <a:effectLst/>
          <a:extLst>
            <a:ext uri="{53640926-AAD7-44D8-BBD7-CCE9431645EC}">
              <a14:shadowObscured xmlns:a14="http://schemas.microsoft.com/office/drawing/2010/main"/>
            </a:ext>
          </a:extLst>
        </p:spPr>
      </p:pic>
      <p:sp>
        <p:nvSpPr>
          <p:cNvPr id="13" name="Rectangle 12">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63924"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4C91850-D73A-D84D-7530-0972DEBA03A8}"/>
              </a:ext>
            </a:extLst>
          </p:cNvPr>
          <p:cNvSpPr>
            <a:spLocks noGrp="1"/>
          </p:cNvSpPr>
          <p:nvPr>
            <p:ph type="title"/>
          </p:nvPr>
        </p:nvSpPr>
        <p:spPr>
          <a:xfrm>
            <a:off x="510241" y="564921"/>
            <a:ext cx="2759271" cy="810703"/>
          </a:xfrm>
        </p:spPr>
        <p:txBody>
          <a:bodyPr>
            <a:normAutofit/>
          </a:bodyPr>
          <a:lstStyle/>
          <a:p>
            <a:r>
              <a:rPr lang="en-GB" sz="2400"/>
              <a:t>Test driven development</a:t>
            </a:r>
          </a:p>
        </p:txBody>
      </p:sp>
      <p:pic>
        <p:nvPicPr>
          <p:cNvPr id="15" name="Picture 14">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3771900" cy="152053"/>
          </a:xfrm>
          <a:prstGeom prst="rect">
            <a:avLst/>
          </a:prstGeom>
        </p:spPr>
      </p:pic>
      <p:sp>
        <p:nvSpPr>
          <p:cNvPr id="3" name="Content Placeholder 2">
            <a:extLst>
              <a:ext uri="{FF2B5EF4-FFF2-40B4-BE49-F238E27FC236}">
                <a16:creationId xmlns:a16="http://schemas.microsoft.com/office/drawing/2014/main" id="{24508E12-0F41-077B-967B-802B93EA5054}"/>
              </a:ext>
            </a:extLst>
          </p:cNvPr>
          <p:cNvSpPr>
            <a:spLocks noGrp="1"/>
          </p:cNvSpPr>
          <p:nvPr>
            <p:ph idx="1"/>
          </p:nvPr>
        </p:nvSpPr>
        <p:spPr>
          <a:xfrm>
            <a:off x="510240" y="1752654"/>
            <a:ext cx="2979579" cy="2699487"/>
          </a:xfrm>
        </p:spPr>
        <p:txBody>
          <a:bodyPr>
            <a:normAutofit/>
          </a:bodyPr>
          <a:lstStyle/>
          <a:p>
            <a:pPr marL="228600" indent="-228600">
              <a:buFont typeface="+mj-lt"/>
              <a:buAutoNum type="arabicPeriod"/>
            </a:pPr>
            <a:r>
              <a:rPr lang="en-GB" sz="1200" dirty="0"/>
              <a:t>Understand requirements and write test case. </a:t>
            </a:r>
          </a:p>
          <a:p>
            <a:pPr marL="228600" indent="-228600">
              <a:buFont typeface="+mj-lt"/>
              <a:buAutoNum type="arabicPeriod"/>
            </a:pPr>
            <a:r>
              <a:rPr lang="en-GB" sz="1200" dirty="0"/>
              <a:t>Write test from test case and run test so it fails. </a:t>
            </a:r>
          </a:p>
          <a:p>
            <a:pPr marL="228600" indent="-228600">
              <a:buFont typeface="+mj-lt"/>
              <a:buAutoNum type="arabicPeriod"/>
            </a:pPr>
            <a:r>
              <a:rPr lang="en-GB" sz="1200" dirty="0"/>
              <a:t>Write implementation of functionality and rerun to test to pass. </a:t>
            </a:r>
          </a:p>
          <a:p>
            <a:pPr marL="228600" indent="-228600">
              <a:buFont typeface="+mj-lt"/>
              <a:buAutoNum type="arabicPeriod"/>
            </a:pPr>
            <a:r>
              <a:rPr lang="en-GB" sz="1200" dirty="0"/>
              <a:t>Refactor code. </a:t>
            </a:r>
          </a:p>
          <a:p>
            <a:pPr marL="228600" indent="-228600">
              <a:buFont typeface="+mj-lt"/>
              <a:buAutoNum type="arabicPeriod"/>
            </a:pPr>
            <a:r>
              <a:rPr lang="en-GB" sz="1200" dirty="0"/>
              <a:t>Repeat process for any </a:t>
            </a:r>
          </a:p>
        </p:txBody>
      </p:sp>
    </p:spTree>
    <p:extLst>
      <p:ext uri="{BB962C8B-B14F-4D97-AF65-F5344CB8AC3E}">
        <p14:creationId xmlns:p14="http://schemas.microsoft.com/office/powerpoint/2010/main" val="19280631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B6DF8341-38C0-41F8-A81E-5755FB3B0A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36" name="Rectangle 35">
              <a:extLst>
                <a:ext uri="{FF2B5EF4-FFF2-40B4-BE49-F238E27FC236}">
                  <a16:creationId xmlns:a16="http://schemas.microsoft.com/office/drawing/2014/main" id="{1D1D2268-D2F6-4DD1-A457-46ADF3476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09E82E97-9819-4793-B871-3157EC12A93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9" name="Rectangle 38">
            <a:extLst>
              <a:ext uri="{FF2B5EF4-FFF2-40B4-BE49-F238E27FC236}">
                <a16:creationId xmlns:a16="http://schemas.microsoft.com/office/drawing/2014/main" id="{1EF53BF8-8E50-496B-B9DB-CBBE6413A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63924"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1" y="564921"/>
            <a:ext cx="3147359" cy="810703"/>
          </a:xfrm>
        </p:spPr>
        <p:txBody>
          <a:bodyPr>
            <a:normAutofit/>
          </a:bodyPr>
          <a:lstStyle/>
          <a:p>
            <a:r>
              <a:rPr lang="en-GB" sz="2400"/>
              <a:t>UX Designs</a:t>
            </a:r>
          </a:p>
        </p:txBody>
      </p:sp>
      <p:pic>
        <p:nvPicPr>
          <p:cNvPr id="41" name="Picture 40">
            <a:extLst>
              <a:ext uri="{FF2B5EF4-FFF2-40B4-BE49-F238E27FC236}">
                <a16:creationId xmlns:a16="http://schemas.microsoft.com/office/drawing/2014/main" id="{D53D81F5-9CA1-4207-86AF-72DAF1C3670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71900" cy="152053"/>
          </a:xfrm>
          <a:prstGeom prst="rect">
            <a:avLst/>
          </a:prstGeom>
        </p:spPr>
      </p:pic>
      <p:sp>
        <p:nvSpPr>
          <p:cNvPr id="4" name="Content Placeholder 3">
            <a:extLst>
              <a:ext uri="{FF2B5EF4-FFF2-40B4-BE49-F238E27FC236}">
                <a16:creationId xmlns:a16="http://schemas.microsoft.com/office/drawing/2014/main" id="{181D1CC3-E73D-B3B4-C4C8-AA9FC38C20D4}"/>
              </a:ext>
            </a:extLst>
          </p:cNvPr>
          <p:cNvSpPr>
            <a:spLocks noGrp="1"/>
          </p:cNvSpPr>
          <p:nvPr>
            <p:ph idx="1"/>
          </p:nvPr>
        </p:nvSpPr>
        <p:spPr>
          <a:xfrm>
            <a:off x="510240" y="1752654"/>
            <a:ext cx="3093217" cy="2699487"/>
          </a:xfrm>
        </p:spPr>
        <p:txBody>
          <a:bodyPr>
            <a:normAutofit/>
          </a:bodyPr>
          <a:lstStyle/>
          <a:p>
            <a:r>
              <a:rPr lang="en-GB" sz="1200" dirty="0"/>
              <a:t>Wireframes were created for the UI.</a:t>
            </a:r>
          </a:p>
          <a:p>
            <a:r>
              <a:rPr lang="en-GB" sz="1200" dirty="0"/>
              <a:t>These were then reviewed and had feedback from stakeholders in the project.</a:t>
            </a:r>
          </a:p>
          <a:p>
            <a:endParaRPr lang="en-GB" sz="1200" dirty="0"/>
          </a:p>
        </p:txBody>
      </p:sp>
      <p:pic>
        <p:nvPicPr>
          <p:cNvPr id="9" name="Picture 8" descr="Graphical user interface, application&#10;&#10;Description automatically generated">
            <a:extLst>
              <a:ext uri="{FF2B5EF4-FFF2-40B4-BE49-F238E27FC236}">
                <a16:creationId xmlns:a16="http://schemas.microsoft.com/office/drawing/2014/main" id="{F4B526CC-B440-0599-1072-A8A4775E948D}"/>
              </a:ext>
            </a:extLst>
          </p:cNvPr>
          <p:cNvPicPr>
            <a:picLocks noChangeAspect="1"/>
          </p:cNvPicPr>
          <p:nvPr/>
        </p:nvPicPr>
        <p:blipFill rotWithShape="1">
          <a:blip r:embed="rId4"/>
          <a:srcRect l="22100" r="4089" b="-4"/>
          <a:stretch/>
        </p:blipFill>
        <p:spPr>
          <a:xfrm>
            <a:off x="4087181" y="366633"/>
            <a:ext cx="2526702" cy="2644530"/>
          </a:xfrm>
          <a:prstGeom prst="rect">
            <a:avLst/>
          </a:prstGeom>
        </p:spPr>
      </p:pic>
      <p:sp>
        <p:nvSpPr>
          <p:cNvPr id="43" name="Rectangle 42">
            <a:extLst>
              <a:ext uri="{FF2B5EF4-FFF2-40B4-BE49-F238E27FC236}">
                <a16:creationId xmlns:a16="http://schemas.microsoft.com/office/drawing/2014/main" id="{621EF2C5-4DD0-49D0-AF0A-1C02F80AA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5759" y="366633"/>
            <a:ext cx="2054767" cy="151712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Graphical user interface, application&#10;&#10;Description automatically generated">
            <a:extLst>
              <a:ext uri="{FF2B5EF4-FFF2-40B4-BE49-F238E27FC236}">
                <a16:creationId xmlns:a16="http://schemas.microsoft.com/office/drawing/2014/main" id="{155B2A17-CD7C-9F51-DDF3-650123DEA3AC}"/>
              </a:ext>
            </a:extLst>
          </p:cNvPr>
          <p:cNvPicPr>
            <a:picLocks noChangeAspect="1"/>
          </p:cNvPicPr>
          <p:nvPr/>
        </p:nvPicPr>
        <p:blipFill rotWithShape="1">
          <a:blip r:embed="rId5">
            <a:extLst>
              <a:ext uri="{28A0092B-C50C-407E-A947-70E740481C1C}">
                <a14:useLocalDpi xmlns:a14="http://schemas.microsoft.com/office/drawing/2010/main" val="0"/>
              </a:ext>
            </a:extLst>
          </a:blip>
          <a:srcRect r="2" b="4731"/>
          <a:stretch/>
        </p:blipFill>
        <p:spPr>
          <a:xfrm>
            <a:off x="6725759" y="366633"/>
            <a:ext cx="2054767" cy="1517124"/>
          </a:xfrm>
          <a:prstGeom prst="rect">
            <a:avLst/>
          </a:prstGeom>
        </p:spPr>
      </p:pic>
      <p:sp>
        <p:nvSpPr>
          <p:cNvPr id="45" name="Rectangle 44">
            <a:extLst>
              <a:ext uri="{FF2B5EF4-FFF2-40B4-BE49-F238E27FC236}">
                <a16:creationId xmlns:a16="http://schemas.microsoft.com/office/drawing/2014/main" id="{6FD2876B-C6FB-489E-AC79-356278E6CC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86898" y="3126928"/>
            <a:ext cx="2533558" cy="165703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 text, application&#10;&#10;Description automatically generated">
            <a:extLst>
              <a:ext uri="{FF2B5EF4-FFF2-40B4-BE49-F238E27FC236}">
                <a16:creationId xmlns:a16="http://schemas.microsoft.com/office/drawing/2014/main" id="{3B5EEEA1-EF33-9AC2-FA78-8E2E8CA65CE0}"/>
              </a:ext>
            </a:extLst>
          </p:cNvPr>
          <p:cNvPicPr>
            <a:picLocks noChangeAspect="1"/>
          </p:cNvPicPr>
          <p:nvPr/>
        </p:nvPicPr>
        <p:blipFill rotWithShape="1">
          <a:blip r:embed="rId6">
            <a:extLst>
              <a:ext uri="{28A0092B-C50C-407E-A947-70E740481C1C}">
                <a14:useLocalDpi xmlns:a14="http://schemas.microsoft.com/office/drawing/2010/main" val="0"/>
              </a:ext>
            </a:extLst>
          </a:blip>
          <a:srcRect r="2" b="16151"/>
          <a:stretch/>
        </p:blipFill>
        <p:spPr>
          <a:xfrm>
            <a:off x="4086898" y="3126928"/>
            <a:ext cx="2533558" cy="1657034"/>
          </a:xfrm>
          <a:prstGeom prst="rect">
            <a:avLst/>
          </a:prstGeom>
        </p:spPr>
      </p:pic>
      <p:pic>
        <p:nvPicPr>
          <p:cNvPr id="10" name="Picture 9" descr="Graphical user interface, text, application&#10;&#10;Description automatically generated">
            <a:extLst>
              <a:ext uri="{FF2B5EF4-FFF2-40B4-BE49-F238E27FC236}">
                <a16:creationId xmlns:a16="http://schemas.microsoft.com/office/drawing/2014/main" id="{90469CF2-A067-2F67-7288-30E3E037D6B6}"/>
              </a:ext>
            </a:extLst>
          </p:cNvPr>
          <p:cNvPicPr>
            <a:picLocks noChangeAspect="1"/>
          </p:cNvPicPr>
          <p:nvPr/>
        </p:nvPicPr>
        <p:blipFill rotWithShape="1">
          <a:blip r:embed="rId7"/>
          <a:srcRect l="30083" r="13831" b="-4"/>
          <a:stretch/>
        </p:blipFill>
        <p:spPr>
          <a:xfrm>
            <a:off x="6725760" y="1999521"/>
            <a:ext cx="2054768" cy="2784441"/>
          </a:xfrm>
          <a:prstGeom prst="rect">
            <a:avLst/>
          </a:prstGeom>
        </p:spPr>
      </p:pic>
    </p:spTree>
    <p:extLst>
      <p:ext uri="{BB962C8B-B14F-4D97-AF65-F5344CB8AC3E}">
        <p14:creationId xmlns:p14="http://schemas.microsoft.com/office/powerpoint/2010/main" val="17011742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2" name="Picture 21">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24" name="Picture 23">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26" name="Rectangle 25">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Jigsaw piece bridging the gap">
            <a:extLst>
              <a:ext uri="{FF2B5EF4-FFF2-40B4-BE49-F238E27FC236}">
                <a16:creationId xmlns:a16="http://schemas.microsoft.com/office/drawing/2014/main" id="{34E7B5B1-F530-AD39-D1A7-872934ACB8DC}"/>
              </a:ext>
            </a:extLst>
          </p:cNvPr>
          <p:cNvPicPr>
            <a:picLocks noChangeAspect="1"/>
          </p:cNvPicPr>
          <p:nvPr/>
        </p:nvPicPr>
        <p:blipFill rotWithShape="1">
          <a:blip r:embed="rId5"/>
          <a:srcRect t="28308" r="9091" b="3510"/>
          <a:stretch/>
        </p:blipFill>
        <p:spPr>
          <a:xfrm>
            <a:off x="-2382" y="10"/>
            <a:ext cx="9144000" cy="5143490"/>
          </a:xfrm>
          <a:prstGeom prst="rect">
            <a:avLst/>
          </a:prstGeom>
        </p:spPr>
      </p:pic>
      <p:sp>
        <p:nvSpPr>
          <p:cNvPr id="30" name="Rectangle 2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187155"/>
            <a:ext cx="672606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BC9B9A6-32A7-5DAB-D40E-84C45106B65D}"/>
              </a:ext>
            </a:extLst>
          </p:cNvPr>
          <p:cNvSpPr>
            <a:spLocks noGrp="1"/>
          </p:cNvSpPr>
          <p:nvPr>
            <p:ph type="title"/>
          </p:nvPr>
        </p:nvSpPr>
        <p:spPr>
          <a:xfrm>
            <a:off x="510241" y="3302000"/>
            <a:ext cx="6100109" cy="705180"/>
          </a:xfrm>
        </p:spPr>
        <p:txBody>
          <a:bodyPr vert="horz" lIns="91440" tIns="45720" rIns="91440" bIns="45720" rtlCol="0" anchor="b">
            <a:normAutofit/>
          </a:bodyPr>
          <a:lstStyle/>
          <a:p>
            <a:pPr algn="r" defTabSz="914400"/>
            <a:r>
              <a:rPr lang="en-US" sz="3600"/>
              <a:t>Iterative development</a:t>
            </a:r>
          </a:p>
        </p:txBody>
      </p:sp>
      <p:sp>
        <p:nvSpPr>
          <p:cNvPr id="3" name="Content Placeholder 2">
            <a:extLst>
              <a:ext uri="{FF2B5EF4-FFF2-40B4-BE49-F238E27FC236}">
                <a16:creationId xmlns:a16="http://schemas.microsoft.com/office/drawing/2014/main" id="{8E7AB982-C146-5002-AFEB-734A6F474A6D}"/>
              </a:ext>
            </a:extLst>
          </p:cNvPr>
          <p:cNvSpPr>
            <a:spLocks noGrp="1"/>
          </p:cNvSpPr>
          <p:nvPr>
            <p:ph idx="1"/>
          </p:nvPr>
        </p:nvSpPr>
        <p:spPr>
          <a:xfrm>
            <a:off x="510241" y="4006726"/>
            <a:ext cx="6100109" cy="304925"/>
          </a:xfrm>
        </p:spPr>
        <p:txBody>
          <a:bodyPr vert="horz" lIns="91440" tIns="45720" rIns="91440" bIns="45720" rtlCol="0">
            <a:normAutofit/>
          </a:bodyPr>
          <a:lstStyle/>
          <a:p>
            <a:pPr marL="0" indent="0" algn="r" defTabSz="914400">
              <a:spcBef>
                <a:spcPts val="1000"/>
              </a:spcBef>
              <a:buNone/>
            </a:pPr>
            <a:r>
              <a:rPr lang="en-US" sz="1400"/>
              <a:t>Break down of each sprint and what was done</a:t>
            </a:r>
          </a:p>
        </p:txBody>
      </p:sp>
      <p:sp>
        <p:nvSpPr>
          <p:cNvPr id="32" name="Rectangle 3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3187155"/>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426735"/>
            <a:ext cx="6726063"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4426735"/>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2273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D0669C1-CDCE-41C7-A9AB-65D9119F8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35" name="Rectangle 34">
              <a:extLst>
                <a:ext uri="{FF2B5EF4-FFF2-40B4-BE49-F238E27FC236}">
                  <a16:creationId xmlns:a16="http://schemas.microsoft.com/office/drawing/2014/main" id="{1F80B4EE-271C-45C6-9338-555D3B0C4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6FCF3DCC-E585-4F88-8F8B-4EABFEF062C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8" name="Rectangle 37">
            <a:extLst>
              <a:ext uri="{FF2B5EF4-FFF2-40B4-BE49-F238E27FC236}">
                <a16:creationId xmlns:a16="http://schemas.microsoft.com/office/drawing/2014/main" id="{F1AACF4D-AF22-463C-97CE-C34F0783C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4224186" cy="810703"/>
          </a:xfrm>
        </p:spPr>
        <p:txBody>
          <a:bodyPr>
            <a:normAutofit/>
          </a:bodyPr>
          <a:lstStyle/>
          <a:p>
            <a:r>
              <a:rPr lang="en-GB"/>
              <a:t>Sprint 1</a:t>
            </a:r>
          </a:p>
        </p:txBody>
      </p:sp>
      <p:pic>
        <p:nvPicPr>
          <p:cNvPr id="40" name="Picture 39">
            <a:extLst>
              <a:ext uri="{FF2B5EF4-FFF2-40B4-BE49-F238E27FC236}">
                <a16:creationId xmlns:a16="http://schemas.microsoft.com/office/drawing/2014/main" id="{6524329A-37E7-4025-B6E9-A97D4053689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a:xfrm>
            <a:off x="510241" y="1752654"/>
            <a:ext cx="4224185" cy="2699487"/>
          </a:xfrm>
        </p:spPr>
        <p:txBody>
          <a:bodyPr>
            <a:normAutofit/>
          </a:bodyPr>
          <a:lstStyle/>
          <a:p>
            <a:pPr marL="0" indent="0">
              <a:buNone/>
            </a:pPr>
            <a:r>
              <a:rPr lang="en-GB" sz="1500" b="1" dirty="0"/>
              <a:t>Single sign on setup</a:t>
            </a:r>
          </a:p>
          <a:p>
            <a:r>
              <a:rPr lang="en-GB" sz="1500" dirty="0"/>
              <a:t>Create app registration in Azure &amp; provide the redirect URL</a:t>
            </a:r>
          </a:p>
          <a:p>
            <a:r>
              <a:rPr lang="en-GB" sz="1500" dirty="0"/>
              <a:t>Setup  authentication in .NET application startup project</a:t>
            </a:r>
          </a:p>
        </p:txBody>
      </p:sp>
      <p:pic>
        <p:nvPicPr>
          <p:cNvPr id="29" name="Picture 28" descr="A screen shot of a computer program&#10;&#10;Description automatically generated with low confidence">
            <a:extLst>
              <a:ext uri="{FF2B5EF4-FFF2-40B4-BE49-F238E27FC236}">
                <a16:creationId xmlns:a16="http://schemas.microsoft.com/office/drawing/2014/main" id="{FEFD7695-5C61-DDBF-36E3-CFEEE182BCDD}"/>
              </a:ext>
            </a:extLst>
          </p:cNvPr>
          <p:cNvPicPr>
            <a:picLocks noChangeAspect="1"/>
          </p:cNvPicPr>
          <p:nvPr/>
        </p:nvPicPr>
        <p:blipFill rotWithShape="1">
          <a:blip r:embed="rId4"/>
          <a:srcRect r="1397" b="1"/>
          <a:stretch/>
        </p:blipFill>
        <p:spPr>
          <a:xfrm>
            <a:off x="5238290" y="363474"/>
            <a:ext cx="3539854" cy="2127063"/>
          </a:xfrm>
          <a:prstGeom prst="rect">
            <a:avLst/>
          </a:prstGeom>
          <a:ln>
            <a:noFill/>
          </a:ln>
          <a:effectLst>
            <a:outerShdw blurRad="76200" dist="63500" dir="5040000" algn="tl" rotWithShape="0">
              <a:srgbClr val="000000">
                <a:alpha val="41000"/>
              </a:srgbClr>
            </a:outerShdw>
          </a:effectLst>
        </p:spPr>
      </p:pic>
      <p:pic>
        <p:nvPicPr>
          <p:cNvPr id="6" name="Picture 5" descr="A screenshot of a computer&#10;&#10;Description automatically generated with medium confidence">
            <a:extLst>
              <a:ext uri="{FF2B5EF4-FFF2-40B4-BE49-F238E27FC236}">
                <a16:creationId xmlns:a16="http://schemas.microsoft.com/office/drawing/2014/main" id="{C8E1E3C4-7F56-302D-4CA7-953982E1673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28" r="40803" b="3"/>
          <a:stretch/>
        </p:blipFill>
        <p:spPr>
          <a:xfrm>
            <a:off x="5162204" y="2652964"/>
            <a:ext cx="3615940" cy="2057648"/>
          </a:xfrm>
          <a:prstGeom prst="rect">
            <a:avLst/>
          </a:prstGeom>
          <a:ln>
            <a:noFill/>
          </a:ln>
          <a:effectLst>
            <a:outerShdw blurRad="76200" dist="63500" dir="5040000" algn="tl" rotWithShape="0">
              <a:srgbClr val="000000">
                <a:alpha val="41000"/>
              </a:srgbClr>
            </a:outerShdw>
          </a:effectLst>
        </p:spPr>
      </p:pic>
      <p:pic>
        <p:nvPicPr>
          <p:cNvPr id="31" name="Picture 30">
            <a:extLst>
              <a:ext uri="{FF2B5EF4-FFF2-40B4-BE49-F238E27FC236}">
                <a16:creationId xmlns:a16="http://schemas.microsoft.com/office/drawing/2014/main" id="{87A168B0-9758-4B25-601F-E73E5067E198}"/>
              </a:ext>
            </a:extLst>
          </p:cNvPr>
          <p:cNvPicPr>
            <a:picLocks noChangeAspect="1"/>
          </p:cNvPicPr>
          <p:nvPr/>
        </p:nvPicPr>
        <p:blipFill>
          <a:blip r:embed="rId6"/>
          <a:stretch>
            <a:fillRect/>
          </a:stretch>
        </p:blipFill>
        <p:spPr>
          <a:xfrm>
            <a:off x="640176" y="3223561"/>
            <a:ext cx="2158861" cy="1462739"/>
          </a:xfrm>
          <a:prstGeom prst="rect">
            <a:avLst/>
          </a:prstGeom>
        </p:spPr>
      </p:pic>
    </p:spTree>
    <p:extLst>
      <p:ext uri="{BB962C8B-B14F-4D97-AF65-F5344CB8AC3E}">
        <p14:creationId xmlns:p14="http://schemas.microsoft.com/office/powerpoint/2010/main" val="34412103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a:t>Sprint 1</a:t>
            </a:r>
          </a:p>
        </p:txBody>
      </p:sp>
      <p:pic>
        <p:nvPicPr>
          <p:cNvPr id="16" name="Picture 15">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a:xfrm>
            <a:off x="510240" y="1752654"/>
            <a:ext cx="3102093" cy="2699487"/>
          </a:xfrm>
        </p:spPr>
        <p:txBody>
          <a:bodyPr>
            <a:normAutofit/>
          </a:bodyPr>
          <a:lstStyle/>
          <a:p>
            <a:pPr marL="0" indent="0">
              <a:buNone/>
            </a:pPr>
            <a:r>
              <a:rPr lang="en-GB" sz="1400" b="0" i="0" dirty="0">
                <a:effectLst/>
                <a:latin typeface="Abadi" panose="020B0604020104020204" pitchFamily="34" charset="0"/>
              </a:rPr>
              <a:t>The challenge in developing the graph database was configuring persistence layer for Neo4j. Setup involved installing Neo4j, establishing connection, and utilizing .NET driver.</a:t>
            </a:r>
          </a:p>
          <a:p>
            <a:pPr marL="0" indent="0">
              <a:buNone/>
            </a:pPr>
            <a:r>
              <a:rPr lang="en-GB" sz="1400" dirty="0">
                <a:latin typeface="Abadi" panose="020B0604020104020204" pitchFamily="34" charset="0"/>
              </a:rPr>
              <a:t>Shows a graph of the data model within Neo4j database, this uses bloom that allows for queries to be directly ran on the database and shown visually</a:t>
            </a:r>
          </a:p>
        </p:txBody>
      </p:sp>
      <p:pic>
        <p:nvPicPr>
          <p:cNvPr id="3" name="Picture 2" descr="A screenshot of a computer&#10;&#10;Description automatically generated with medium confidence">
            <a:extLst>
              <a:ext uri="{FF2B5EF4-FFF2-40B4-BE49-F238E27FC236}">
                <a16:creationId xmlns:a16="http://schemas.microsoft.com/office/drawing/2014/main" id="{7E9E5F33-BBAA-D332-1B73-319B14657674}"/>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5254"/>
          <a:stretch/>
        </p:blipFill>
        <p:spPr>
          <a:xfrm>
            <a:off x="3957067" y="1611637"/>
            <a:ext cx="4727351" cy="1897366"/>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227276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45"/>
        <p:cNvGrpSpPr/>
        <p:nvPr/>
      </p:nvGrpSpPr>
      <p:grpSpPr>
        <a:xfrm>
          <a:off x="0" y="0"/>
          <a:ext cx="0" cy="0"/>
          <a:chOff x="0" y="0"/>
          <a:chExt cx="0" cy="0"/>
        </a:xfrm>
      </p:grpSpPr>
      <p:pic>
        <p:nvPicPr>
          <p:cNvPr id="9" name="Picture 8">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5B5FB5AC-39B2-4094-B486-0FCD501D50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3" name="Picture 12">
            <a:extLst>
              <a:ext uri="{FF2B5EF4-FFF2-40B4-BE49-F238E27FC236}">
                <a16:creationId xmlns:a16="http://schemas.microsoft.com/office/drawing/2014/main" id="{7150CFE4-97B0-48C6-ACD6-9399CBA119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5" name="Rectangle 14">
            <a:extLst>
              <a:ext uri="{FF2B5EF4-FFF2-40B4-BE49-F238E27FC236}">
                <a16:creationId xmlns:a16="http://schemas.microsoft.com/office/drawing/2014/main" id="{A3C6F7F0-46EA-4F8E-A112-1B517C2B5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691A3CC-CDA1-4C3B-9150-FCFB5373D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0" name="Picture 4" descr="Light bulb on yellow background with sketched light beams and cord">
            <a:extLst>
              <a:ext uri="{FF2B5EF4-FFF2-40B4-BE49-F238E27FC236}">
                <a16:creationId xmlns:a16="http://schemas.microsoft.com/office/drawing/2014/main" id="{0BE21EBF-0838-86F6-5264-A7B47DB380B7}"/>
              </a:ext>
            </a:extLst>
          </p:cNvPr>
          <p:cNvPicPr>
            <a:picLocks noChangeAspect="1"/>
          </p:cNvPicPr>
          <p:nvPr/>
        </p:nvPicPr>
        <p:blipFill rotWithShape="1">
          <a:blip r:embed="rId6"/>
          <a:srcRect l="44800" r="539" b="-2"/>
          <a:stretch/>
        </p:blipFill>
        <p:spPr>
          <a:xfrm>
            <a:off x="4570167" y="10"/>
            <a:ext cx="4571450" cy="5143490"/>
          </a:xfrm>
          <a:prstGeom prst="rect">
            <a:avLst/>
          </a:prstGeom>
          <a:ln>
            <a:noFill/>
          </a:ln>
          <a:effectLst/>
        </p:spPr>
      </p:pic>
      <p:pic>
        <p:nvPicPr>
          <p:cNvPr id="19" name="Picture 18">
            <a:extLst>
              <a:ext uri="{FF2B5EF4-FFF2-40B4-BE49-F238E27FC236}">
                <a16:creationId xmlns:a16="http://schemas.microsoft.com/office/drawing/2014/main" id="{0A59D270-32B9-42B3-935F-106B212414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516249"/>
            <a:ext cx="4800600" cy="139276"/>
          </a:xfrm>
          <a:prstGeom prst="rect">
            <a:avLst/>
          </a:prstGeom>
        </p:spPr>
      </p:pic>
      <p:sp>
        <p:nvSpPr>
          <p:cNvPr id="21" name="Rectangle 20">
            <a:extLst>
              <a:ext uri="{FF2B5EF4-FFF2-40B4-BE49-F238E27FC236}">
                <a16:creationId xmlns:a16="http://schemas.microsoft.com/office/drawing/2014/main" id="{1D369348-41FF-46AE-8D88-31B1A1C4E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22181"/>
            <a:ext cx="4808806" cy="18991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17583EDF-A0CC-BC6D-C06E-85DE9E670877}"/>
              </a:ext>
            </a:extLst>
          </p:cNvPr>
          <p:cNvSpPr>
            <a:spLocks noGrp="1"/>
          </p:cNvSpPr>
          <p:nvPr>
            <p:ph type="title"/>
          </p:nvPr>
        </p:nvSpPr>
        <p:spPr>
          <a:xfrm>
            <a:off x="510241" y="1802423"/>
            <a:ext cx="3894705" cy="1600200"/>
          </a:xfrm>
        </p:spPr>
        <p:txBody>
          <a:bodyPr vert="horz" lIns="91440" tIns="45720" rIns="91440" bIns="45720" rtlCol="0" anchor="b">
            <a:normAutofit/>
          </a:bodyPr>
          <a:lstStyle/>
          <a:p>
            <a:pPr algn="r" defTabSz="914400">
              <a:spcBef>
                <a:spcPct val="0"/>
              </a:spcBef>
            </a:pPr>
            <a:r>
              <a:rPr lang="en-GB" dirty="0"/>
              <a:t>Silos and ad-hoc sharing methods are causing issues in the business</a:t>
            </a:r>
            <a:endParaRPr lang="en-US" sz="1800" dirty="0"/>
          </a:p>
        </p:txBody>
      </p:sp>
    </p:spTree>
    <p:extLst>
      <p:ext uri="{BB962C8B-B14F-4D97-AF65-F5344CB8AC3E}">
        <p14:creationId xmlns:p14="http://schemas.microsoft.com/office/powerpoint/2010/main" val="189530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45" name="Rectangle 34">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36">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7" name="Rectangle 38">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vert="horz" lIns="91440" tIns="45720" rIns="91440" bIns="45720" rtlCol="0" anchor="ctr">
            <a:normAutofit/>
          </a:bodyPr>
          <a:lstStyle/>
          <a:p>
            <a:pPr defTabSz="914400"/>
            <a:r>
              <a:rPr lang="en-US" sz="1800"/>
              <a:t>Sprint 2</a:t>
            </a:r>
          </a:p>
        </p:txBody>
      </p:sp>
      <p:pic>
        <p:nvPicPr>
          <p:cNvPr id="48" name="Picture 40">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11" name="TextBox 10">
            <a:extLst>
              <a:ext uri="{FF2B5EF4-FFF2-40B4-BE49-F238E27FC236}">
                <a16:creationId xmlns:a16="http://schemas.microsoft.com/office/drawing/2014/main" id="{50F1BED9-62BE-0229-579E-D456E1B10912}"/>
              </a:ext>
            </a:extLst>
          </p:cNvPr>
          <p:cNvSpPr txBox="1"/>
          <p:nvPr/>
        </p:nvSpPr>
        <p:spPr>
          <a:xfrm>
            <a:off x="510240" y="1752654"/>
            <a:ext cx="3102093" cy="2699487"/>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800" b="1" dirty="0"/>
              <a:t>Landing Page Overview:</a:t>
            </a:r>
          </a:p>
          <a:p>
            <a:pPr lvl="1" indent="-228600" defTabSz="914400">
              <a:lnSpc>
                <a:spcPct val="90000"/>
              </a:lnSpc>
              <a:spcAft>
                <a:spcPts val="600"/>
              </a:spcAft>
              <a:buFont typeface="Arial" panose="020B0604020202020204" pitchFamily="34" charset="0"/>
              <a:buChar char="•"/>
            </a:pPr>
            <a:r>
              <a:rPr lang="en-US" sz="800" dirty="0"/>
              <a:t>Design a comprehensive landing page showcasing the application's functionality.</a:t>
            </a:r>
          </a:p>
          <a:p>
            <a:pPr lvl="1" indent="-228600" defTabSz="914400">
              <a:lnSpc>
                <a:spcPct val="90000"/>
              </a:lnSpc>
              <a:spcAft>
                <a:spcPts val="600"/>
              </a:spcAft>
              <a:buFont typeface="Arial" panose="020B0604020202020204" pitchFamily="34" charset="0"/>
              <a:buChar char="•"/>
            </a:pPr>
            <a:r>
              <a:rPr lang="en-US" sz="800" dirty="0"/>
              <a:t>Incorporate interactive elements, like buttons and forms, for an engaging and user-friendly experience.</a:t>
            </a:r>
          </a:p>
          <a:p>
            <a:pPr indent="-228600" defTabSz="914400">
              <a:lnSpc>
                <a:spcPct val="90000"/>
              </a:lnSpc>
              <a:spcAft>
                <a:spcPts val="600"/>
              </a:spcAft>
              <a:buFont typeface="Arial" panose="020B0604020202020204" pitchFamily="34" charset="0"/>
              <a:buChar char="•"/>
            </a:pPr>
            <a:r>
              <a:rPr lang="en-US" sz="800" b="1" dirty="0"/>
              <a:t>User Feedback and Implementation:</a:t>
            </a:r>
          </a:p>
          <a:p>
            <a:pPr lvl="1" indent="-228600" defTabSz="914400">
              <a:lnSpc>
                <a:spcPct val="90000"/>
              </a:lnSpc>
              <a:spcAft>
                <a:spcPts val="600"/>
              </a:spcAft>
              <a:buFont typeface="Arial" panose="020B0604020202020204" pitchFamily="34" charset="0"/>
              <a:buChar char="•"/>
            </a:pPr>
            <a:r>
              <a:rPr lang="en-US" sz="800" dirty="0"/>
              <a:t>Incorporate user's full name instead of email as the username in the top right corner of the page, based on project sponsor feedback.</a:t>
            </a:r>
          </a:p>
          <a:p>
            <a:pPr lvl="1" indent="-228600" defTabSz="914400">
              <a:lnSpc>
                <a:spcPct val="90000"/>
              </a:lnSpc>
              <a:spcAft>
                <a:spcPts val="600"/>
              </a:spcAft>
              <a:buFont typeface="Arial" panose="020B0604020202020204" pitchFamily="34" charset="0"/>
              <a:buChar char="•"/>
            </a:pPr>
            <a:r>
              <a:rPr lang="en-US" sz="800" dirty="0"/>
              <a:t>Utilize Microsoft Graph API to retrieve user information, including first and last name.</a:t>
            </a:r>
          </a:p>
          <a:p>
            <a:pPr indent="-228600" defTabSz="914400">
              <a:lnSpc>
                <a:spcPct val="90000"/>
              </a:lnSpc>
              <a:spcAft>
                <a:spcPts val="600"/>
              </a:spcAft>
              <a:buFont typeface="Arial" panose="020B0604020202020204" pitchFamily="34" charset="0"/>
              <a:buChar char="•"/>
            </a:pPr>
            <a:r>
              <a:rPr lang="en-US" sz="800" b="1" dirty="0"/>
              <a:t>Challenges and Optimization:</a:t>
            </a:r>
          </a:p>
          <a:p>
            <a:pPr lvl="1" indent="-228600" defTabSz="914400">
              <a:lnSpc>
                <a:spcPct val="90000"/>
              </a:lnSpc>
              <a:spcAft>
                <a:spcPts val="600"/>
              </a:spcAft>
              <a:buFont typeface="Arial" panose="020B0604020202020204" pitchFamily="34" charset="0"/>
              <a:buChar char="•"/>
            </a:pPr>
            <a:r>
              <a:rPr lang="en-US" sz="800" dirty="0"/>
              <a:t>Ensure landing page responsiveness and compatibility across various devices and browsers.</a:t>
            </a:r>
          </a:p>
          <a:p>
            <a:pPr lvl="1" indent="-228600" defTabSz="914400">
              <a:lnSpc>
                <a:spcPct val="90000"/>
              </a:lnSpc>
              <a:spcAft>
                <a:spcPts val="600"/>
              </a:spcAft>
              <a:buFont typeface="Arial" panose="020B0604020202020204" pitchFamily="34" charset="0"/>
              <a:buChar char="•"/>
            </a:pPr>
            <a:r>
              <a:rPr lang="en-US" sz="800" dirty="0"/>
              <a:t>Optimize page performance to minimize load times and enhance overall user experience.</a:t>
            </a:r>
          </a:p>
          <a:p>
            <a:pPr indent="-228600" defTabSz="914400">
              <a:lnSpc>
                <a:spcPct val="90000"/>
              </a:lnSpc>
              <a:spcAft>
                <a:spcPts val="600"/>
              </a:spcAft>
              <a:buFont typeface="Arial" panose="020B0604020202020204" pitchFamily="34" charset="0"/>
              <a:buChar char="•"/>
            </a:pPr>
            <a:endParaRPr lang="en-US" sz="800" dirty="0"/>
          </a:p>
          <a:p>
            <a:pPr indent="-228600" defTabSz="914400">
              <a:lnSpc>
                <a:spcPct val="90000"/>
              </a:lnSpc>
              <a:spcAft>
                <a:spcPts val="600"/>
              </a:spcAft>
              <a:buFont typeface="Arial" panose="020B0604020202020204" pitchFamily="34" charset="0"/>
              <a:buChar char="•"/>
            </a:pPr>
            <a:endParaRPr lang="en-US" sz="800" dirty="0"/>
          </a:p>
          <a:p>
            <a:pPr indent="-228600" defTabSz="914400">
              <a:lnSpc>
                <a:spcPct val="90000"/>
              </a:lnSpc>
              <a:spcAft>
                <a:spcPts val="600"/>
              </a:spcAft>
              <a:buFont typeface="Arial" panose="020B0604020202020204" pitchFamily="34" charset="0"/>
              <a:buChar char="•"/>
            </a:pPr>
            <a:endParaRPr lang="en-US" sz="800" dirty="0"/>
          </a:p>
        </p:txBody>
      </p:sp>
      <p:pic>
        <p:nvPicPr>
          <p:cNvPr id="3" name="Picture 2" descr="A picture containing shape&#10;&#10;Description automatically generated">
            <a:extLst>
              <a:ext uri="{FF2B5EF4-FFF2-40B4-BE49-F238E27FC236}">
                <a16:creationId xmlns:a16="http://schemas.microsoft.com/office/drawing/2014/main" id="{41EABE65-9690-FD50-F360-161E576FDE2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7067" y="1597122"/>
            <a:ext cx="4727351" cy="192639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8721223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2" name="Rectangle 41">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3719321"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vert="horz" lIns="91440" tIns="45720" rIns="91440" bIns="45720" rtlCol="0" anchor="ctr">
            <a:normAutofit/>
          </a:bodyPr>
          <a:lstStyle/>
          <a:p>
            <a:pPr defTabSz="914400"/>
            <a:r>
              <a:rPr lang="en-US" sz="1800"/>
              <a:t>Sprint 2</a:t>
            </a:r>
          </a:p>
        </p:txBody>
      </p:sp>
      <p:pic>
        <p:nvPicPr>
          <p:cNvPr id="44" name="Picture 43">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3717036" cy="149841"/>
          </a:xfrm>
          <a:prstGeom prst="rect">
            <a:avLst/>
          </a:prstGeom>
        </p:spPr>
      </p:pic>
      <p:sp>
        <p:nvSpPr>
          <p:cNvPr id="11" name="TextBox 10">
            <a:extLst>
              <a:ext uri="{FF2B5EF4-FFF2-40B4-BE49-F238E27FC236}">
                <a16:creationId xmlns:a16="http://schemas.microsoft.com/office/drawing/2014/main" id="{50F1BED9-62BE-0229-579E-D456E1B10912}"/>
              </a:ext>
            </a:extLst>
          </p:cNvPr>
          <p:cNvSpPr txBox="1"/>
          <p:nvPr/>
        </p:nvSpPr>
        <p:spPr>
          <a:xfrm>
            <a:off x="459582" y="1585404"/>
            <a:ext cx="3495103" cy="3473157"/>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endParaRPr lang="en-US" sz="800" dirty="0"/>
          </a:p>
          <a:p>
            <a:pPr indent="-228600" defTabSz="914400">
              <a:lnSpc>
                <a:spcPct val="90000"/>
              </a:lnSpc>
              <a:spcAft>
                <a:spcPts val="600"/>
              </a:spcAft>
              <a:buFont typeface="Arial" panose="020B0604020202020204" pitchFamily="34" charset="0"/>
              <a:buChar char="•"/>
            </a:pPr>
            <a:r>
              <a:rPr lang="en-US" sz="800" b="1" dirty="0"/>
              <a:t>Creating Post User Interface:</a:t>
            </a:r>
          </a:p>
          <a:p>
            <a:pPr lvl="1" indent="-228600" defTabSz="914400">
              <a:lnSpc>
                <a:spcPct val="90000"/>
              </a:lnSpc>
              <a:spcAft>
                <a:spcPts val="600"/>
              </a:spcAft>
              <a:buFont typeface="Arial" panose="020B0604020202020204" pitchFamily="34" charset="0"/>
              <a:buChar char="•"/>
            </a:pPr>
            <a:r>
              <a:rPr lang="en-US" sz="800" dirty="0"/>
              <a:t>Design an intuitive and easy-to-navigate user interface for creating posts.</a:t>
            </a:r>
          </a:p>
          <a:p>
            <a:pPr lvl="1" indent="-228600" defTabSz="914400">
              <a:lnSpc>
                <a:spcPct val="90000"/>
              </a:lnSpc>
              <a:spcAft>
                <a:spcPts val="600"/>
              </a:spcAft>
              <a:buFont typeface="Arial" panose="020B0604020202020204" pitchFamily="34" charset="0"/>
              <a:buChar char="•"/>
            </a:pPr>
            <a:r>
              <a:rPr lang="en-US" sz="800" dirty="0"/>
              <a:t>Implement the interface using the </a:t>
            </a:r>
            <a:r>
              <a:rPr lang="en-US" sz="800" dirty="0" err="1"/>
              <a:t>Blazor</a:t>
            </a:r>
            <a:r>
              <a:rPr lang="en-US" sz="800" dirty="0"/>
              <a:t> framework.</a:t>
            </a:r>
          </a:p>
          <a:p>
            <a:pPr indent="-228600" defTabSz="914400">
              <a:lnSpc>
                <a:spcPct val="90000"/>
              </a:lnSpc>
              <a:spcAft>
                <a:spcPts val="600"/>
              </a:spcAft>
              <a:buFont typeface="Arial" panose="020B0604020202020204" pitchFamily="34" charset="0"/>
              <a:buChar char="•"/>
            </a:pPr>
            <a:r>
              <a:rPr lang="en-US" sz="800" b="1" dirty="0"/>
              <a:t>Post Creation Options:</a:t>
            </a:r>
          </a:p>
          <a:p>
            <a:pPr lvl="1" indent="-228600" defTabSz="914400">
              <a:lnSpc>
                <a:spcPct val="90000"/>
              </a:lnSpc>
              <a:spcAft>
                <a:spcPts val="600"/>
              </a:spcAft>
              <a:buFont typeface="Arial" panose="020B0604020202020204" pitchFamily="34" charset="0"/>
              <a:buChar char="•"/>
            </a:pPr>
            <a:r>
              <a:rPr lang="en-US" sz="800" dirty="0"/>
              <a:t>Enable users to select the type of post they want to create (link, book, or free-form).</a:t>
            </a:r>
          </a:p>
          <a:p>
            <a:pPr lvl="1" indent="-228600" defTabSz="914400">
              <a:lnSpc>
                <a:spcPct val="90000"/>
              </a:lnSpc>
              <a:spcAft>
                <a:spcPts val="600"/>
              </a:spcAft>
              <a:buFont typeface="Arial" panose="020B0604020202020204" pitchFamily="34" charset="0"/>
              <a:buChar char="•"/>
            </a:pPr>
            <a:r>
              <a:rPr lang="en-US" sz="800" dirty="0"/>
              <a:t>Collect necessary information based on the selected post type, such as title, summary, and URL for links and books, and free-form text for free-form posts.</a:t>
            </a:r>
          </a:p>
          <a:p>
            <a:pPr lvl="1" indent="-228600" defTabSz="914400">
              <a:lnSpc>
                <a:spcPct val="90000"/>
              </a:lnSpc>
              <a:spcAft>
                <a:spcPts val="600"/>
              </a:spcAft>
              <a:buFont typeface="Arial" panose="020B0604020202020204" pitchFamily="34" charset="0"/>
              <a:buChar char="•"/>
            </a:pPr>
            <a:r>
              <a:rPr lang="en-US" sz="800" dirty="0"/>
              <a:t>Allow users to add tags to their posts.</a:t>
            </a:r>
          </a:p>
          <a:p>
            <a:pPr indent="-228600" defTabSz="914400">
              <a:lnSpc>
                <a:spcPct val="90000"/>
              </a:lnSpc>
              <a:spcAft>
                <a:spcPts val="600"/>
              </a:spcAft>
              <a:buFont typeface="Arial" panose="020B0604020202020204" pitchFamily="34" charset="0"/>
              <a:buChar char="•"/>
            </a:pPr>
            <a:r>
              <a:rPr lang="en-US" sz="800" b="1" dirty="0"/>
              <a:t>Challenges with </a:t>
            </a:r>
            <a:r>
              <a:rPr lang="en-US" sz="800" b="1" dirty="0" err="1"/>
              <a:t>Blazor</a:t>
            </a:r>
            <a:r>
              <a:rPr lang="en-US" sz="800" b="1" dirty="0"/>
              <a:t> Implementation:</a:t>
            </a:r>
          </a:p>
          <a:p>
            <a:pPr lvl="1" indent="-228600" defTabSz="914400">
              <a:lnSpc>
                <a:spcPct val="90000"/>
              </a:lnSpc>
              <a:spcAft>
                <a:spcPts val="600"/>
              </a:spcAft>
              <a:buFont typeface="Arial" panose="020B0604020202020204" pitchFamily="34" charset="0"/>
              <a:buChar char="•"/>
            </a:pPr>
            <a:r>
              <a:rPr lang="en-US" sz="800" dirty="0"/>
              <a:t>Overcome challenges related to form submissions, validations, and proper functioning.</a:t>
            </a:r>
          </a:p>
          <a:p>
            <a:pPr lvl="1" indent="-228600" defTabSz="914400">
              <a:lnSpc>
                <a:spcPct val="90000"/>
              </a:lnSpc>
              <a:spcAft>
                <a:spcPts val="600"/>
              </a:spcAft>
              <a:buFont typeface="Arial" panose="020B0604020202020204" pitchFamily="34" charset="0"/>
              <a:buChar char="•"/>
            </a:pPr>
            <a:r>
              <a:rPr lang="en-US" sz="800" dirty="0"/>
              <a:t>Invest time in resolving issues to ensure correct form behavior.</a:t>
            </a:r>
          </a:p>
          <a:p>
            <a:pPr indent="-228600" defTabSz="914400">
              <a:lnSpc>
                <a:spcPct val="90000"/>
              </a:lnSpc>
              <a:spcAft>
                <a:spcPts val="600"/>
              </a:spcAft>
              <a:buFont typeface="Arial" panose="020B0604020202020204" pitchFamily="34" charset="0"/>
              <a:buChar char="•"/>
            </a:pPr>
            <a:r>
              <a:rPr lang="en-US" sz="800" b="1" dirty="0"/>
              <a:t>User Interface with Tagging:</a:t>
            </a:r>
          </a:p>
          <a:p>
            <a:pPr lvl="1" indent="-228600" defTabSz="914400">
              <a:lnSpc>
                <a:spcPct val="90000"/>
              </a:lnSpc>
              <a:spcAft>
                <a:spcPts val="600"/>
              </a:spcAft>
              <a:buFont typeface="Arial" panose="020B0604020202020204" pitchFamily="34" charset="0"/>
              <a:buChar char="•"/>
            </a:pPr>
            <a:r>
              <a:rPr lang="en-US" sz="800" dirty="0"/>
              <a:t>Incorporate a dynamic input box for users to add tags to their posts.</a:t>
            </a:r>
          </a:p>
          <a:p>
            <a:pPr lvl="1" indent="-228600" defTabSz="914400">
              <a:lnSpc>
                <a:spcPct val="90000"/>
              </a:lnSpc>
              <a:spcAft>
                <a:spcPts val="600"/>
              </a:spcAft>
              <a:buFont typeface="Arial" panose="020B0604020202020204" pitchFamily="34" charset="0"/>
              <a:buChar char="•"/>
            </a:pPr>
            <a:r>
              <a:rPr lang="en-US" sz="800" dirty="0"/>
              <a:t>Provide functionality for users to delete tags from their posts.</a:t>
            </a:r>
          </a:p>
        </p:txBody>
      </p:sp>
      <p:pic>
        <p:nvPicPr>
          <p:cNvPr id="4" name="Picture 3" descr="Graphical user interface, application, Teams&#10;&#10;Description automatically generated">
            <a:extLst>
              <a:ext uri="{FF2B5EF4-FFF2-40B4-BE49-F238E27FC236}">
                <a16:creationId xmlns:a16="http://schemas.microsoft.com/office/drawing/2014/main" id="{45CA26AD-DE2F-2172-36D0-79AB757668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7067" y="1632577"/>
            <a:ext cx="4727351" cy="1855486"/>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0501077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dirty="0">
                <a:solidFill>
                  <a:srgbClr val="FFFFFF"/>
                </a:solidFill>
              </a:rPr>
              <a:t>Sprint 2</a:t>
            </a:r>
          </a:p>
        </p:txBody>
      </p:sp>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p:txBody>
          <a:bodyPr/>
          <a:lstStyle/>
          <a:p>
            <a:pPr marL="0" indent="0">
              <a:buNone/>
            </a:pPr>
            <a:r>
              <a:rPr lang="en-GB" b="1" dirty="0"/>
              <a:t>Discovery</a:t>
            </a:r>
          </a:p>
        </p:txBody>
      </p:sp>
      <p:pic>
        <p:nvPicPr>
          <p:cNvPr id="3" name="Picture 2" descr="Graphical user interface, application, Teams&#10;&#10;Description automatically generated">
            <a:extLst>
              <a:ext uri="{FF2B5EF4-FFF2-40B4-BE49-F238E27FC236}">
                <a16:creationId xmlns:a16="http://schemas.microsoft.com/office/drawing/2014/main" id="{0EB5ADC2-F106-4F99-FC92-357E86E4F6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29774" y="1752655"/>
            <a:ext cx="6596380" cy="3286125"/>
          </a:xfrm>
          <a:prstGeom prst="rect">
            <a:avLst/>
          </a:prstGeom>
        </p:spPr>
      </p:pic>
    </p:spTree>
    <p:extLst>
      <p:ext uri="{BB962C8B-B14F-4D97-AF65-F5344CB8AC3E}">
        <p14:creationId xmlns:p14="http://schemas.microsoft.com/office/powerpoint/2010/main" val="38732042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dirty="0">
                <a:solidFill>
                  <a:srgbClr val="FFFFFF"/>
                </a:solidFill>
              </a:rPr>
              <a:t>Sprint 3</a:t>
            </a:r>
          </a:p>
        </p:txBody>
      </p:sp>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p:txBody>
          <a:bodyPr/>
          <a:lstStyle/>
          <a:p>
            <a:r>
              <a:rPr lang="en-GB" dirty="0"/>
              <a:t>Profile page</a:t>
            </a:r>
          </a:p>
        </p:txBody>
      </p:sp>
      <p:pic>
        <p:nvPicPr>
          <p:cNvPr id="3" name="Picture 2" descr="Graphical user interface, application, Teams&#10;&#10;Description automatically generated">
            <a:extLst>
              <a:ext uri="{FF2B5EF4-FFF2-40B4-BE49-F238E27FC236}">
                <a16:creationId xmlns:a16="http://schemas.microsoft.com/office/drawing/2014/main" id="{45CE21C4-A0AE-3EB8-C6CE-7525A8E1E5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38649" y="2215168"/>
            <a:ext cx="5676900" cy="2807970"/>
          </a:xfrm>
          <a:prstGeom prst="rect">
            <a:avLst/>
          </a:prstGeom>
        </p:spPr>
      </p:pic>
    </p:spTree>
    <p:extLst>
      <p:ext uri="{BB962C8B-B14F-4D97-AF65-F5344CB8AC3E}">
        <p14:creationId xmlns:p14="http://schemas.microsoft.com/office/powerpoint/2010/main" val="31441844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dirty="0">
                <a:solidFill>
                  <a:srgbClr val="FFFFFF"/>
                </a:solidFill>
              </a:rPr>
              <a:t>Sprint 3</a:t>
            </a:r>
          </a:p>
        </p:txBody>
      </p:sp>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p:txBody>
          <a:bodyPr/>
          <a:lstStyle/>
          <a:p>
            <a:r>
              <a:rPr lang="en-GB" dirty="0"/>
              <a:t>Profile page</a:t>
            </a:r>
          </a:p>
        </p:txBody>
      </p:sp>
      <p:pic>
        <p:nvPicPr>
          <p:cNvPr id="4" name="Picture 3" descr="Chart, scatter chart&#10;&#10;Description automatically generated">
            <a:extLst>
              <a:ext uri="{FF2B5EF4-FFF2-40B4-BE49-F238E27FC236}">
                <a16:creationId xmlns:a16="http://schemas.microsoft.com/office/drawing/2014/main" id="{F9006521-CF9B-ABCA-920C-882308EC22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12333" y="2191327"/>
            <a:ext cx="5205730" cy="2573020"/>
          </a:xfrm>
          <a:prstGeom prst="rect">
            <a:avLst/>
          </a:prstGeom>
        </p:spPr>
      </p:pic>
    </p:spTree>
    <p:extLst>
      <p:ext uri="{BB962C8B-B14F-4D97-AF65-F5344CB8AC3E}">
        <p14:creationId xmlns:p14="http://schemas.microsoft.com/office/powerpoint/2010/main" val="2868571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3102093" cy="810703"/>
          </a:xfrm>
        </p:spPr>
        <p:txBody>
          <a:bodyPr>
            <a:normAutofit/>
          </a:bodyPr>
          <a:lstStyle/>
          <a:p>
            <a:r>
              <a:rPr lang="en-GB" sz="1800" dirty="0">
                <a:solidFill>
                  <a:srgbClr val="FFFFFF"/>
                </a:solidFill>
              </a:rPr>
              <a:t>Sprint 3</a:t>
            </a:r>
          </a:p>
        </p:txBody>
      </p:sp>
      <p:sp>
        <p:nvSpPr>
          <p:cNvPr id="5" name="Content Placeholder 4">
            <a:extLst>
              <a:ext uri="{FF2B5EF4-FFF2-40B4-BE49-F238E27FC236}">
                <a16:creationId xmlns:a16="http://schemas.microsoft.com/office/drawing/2014/main" id="{F09B57B5-A34A-7950-2AEE-733A22A2F30D}"/>
              </a:ext>
            </a:extLst>
          </p:cNvPr>
          <p:cNvSpPr>
            <a:spLocks noGrp="1"/>
          </p:cNvSpPr>
          <p:nvPr>
            <p:ph idx="1"/>
          </p:nvPr>
        </p:nvSpPr>
        <p:spPr>
          <a:xfrm>
            <a:off x="510240" y="1760967"/>
            <a:ext cx="7210396" cy="2699487"/>
          </a:xfrm>
        </p:spPr>
        <p:txBody>
          <a:bodyPr/>
          <a:lstStyle/>
          <a:p>
            <a:r>
              <a:rPr lang="en-GB" dirty="0"/>
              <a:t>Admin page</a:t>
            </a:r>
          </a:p>
        </p:txBody>
      </p:sp>
      <p:pic>
        <p:nvPicPr>
          <p:cNvPr id="3" name="Picture 2" descr="Graphical user interface, application, Teams&#10;&#10;Description automatically generated">
            <a:extLst>
              <a:ext uri="{FF2B5EF4-FFF2-40B4-BE49-F238E27FC236}">
                <a16:creationId xmlns:a16="http://schemas.microsoft.com/office/drawing/2014/main" id="{1256E2DC-42A0-6EBA-9769-339B7085276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85435" y="2571750"/>
            <a:ext cx="5648325" cy="1843405"/>
          </a:xfrm>
          <a:prstGeom prst="rect">
            <a:avLst/>
          </a:prstGeom>
        </p:spPr>
      </p:pic>
    </p:spTree>
    <p:extLst>
      <p:ext uri="{BB962C8B-B14F-4D97-AF65-F5344CB8AC3E}">
        <p14:creationId xmlns:p14="http://schemas.microsoft.com/office/powerpoint/2010/main" val="40508724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B8C3F18-2A17-4372-BAE1-DB295E2ACB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pic>
        <p:nvPicPr>
          <p:cNvPr id="13" name="Picture 12">
            <a:extLst>
              <a:ext uri="{FF2B5EF4-FFF2-40B4-BE49-F238E27FC236}">
                <a16:creationId xmlns:a16="http://schemas.microsoft.com/office/drawing/2014/main" id="{DCBB5819-B198-483A-901B-E946789534B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Rectangle 14">
            <a:extLst>
              <a:ext uri="{FF2B5EF4-FFF2-40B4-BE49-F238E27FC236}">
                <a16:creationId xmlns:a16="http://schemas.microsoft.com/office/drawing/2014/main" id="{FC0814F6-DCDA-4612-801B-FEB1C2B81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8743" y="0"/>
            <a:ext cx="347700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94CF788-1E16-4F1F-AAF8-5644BBA94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5907023" cy="102614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5315664" cy="810703"/>
          </a:xfrm>
        </p:spPr>
        <p:txBody>
          <a:bodyPr>
            <a:normAutofit/>
          </a:bodyPr>
          <a:lstStyle/>
          <a:p>
            <a:r>
              <a:rPr lang="en-GB">
                <a:solidFill>
                  <a:srgbClr val="FFFFFF"/>
                </a:solidFill>
              </a:rPr>
              <a:t>Unit &amp; Integration test</a:t>
            </a:r>
          </a:p>
        </p:txBody>
      </p:sp>
      <p:pic>
        <p:nvPicPr>
          <p:cNvPr id="19" name="Picture 18">
            <a:extLst>
              <a:ext uri="{FF2B5EF4-FFF2-40B4-BE49-F238E27FC236}">
                <a16:creationId xmlns:a16="http://schemas.microsoft.com/office/drawing/2014/main" id="{484AEBEF-EF01-44A6-A9AC-E21D52665E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477680"/>
            <a:ext cx="5975286" cy="240873"/>
          </a:xfrm>
          <a:prstGeom prst="rect">
            <a:avLst/>
          </a:prstGeom>
        </p:spPr>
      </p:pic>
      <p:sp>
        <p:nvSpPr>
          <p:cNvPr id="8" name="Content Placeholder 7">
            <a:extLst>
              <a:ext uri="{FF2B5EF4-FFF2-40B4-BE49-F238E27FC236}">
                <a16:creationId xmlns:a16="http://schemas.microsoft.com/office/drawing/2014/main" id="{8E32152B-F9D3-C0E6-BA5D-B8D72778B677}"/>
              </a:ext>
            </a:extLst>
          </p:cNvPr>
          <p:cNvSpPr>
            <a:spLocks noGrp="1"/>
          </p:cNvSpPr>
          <p:nvPr>
            <p:ph idx="1"/>
          </p:nvPr>
        </p:nvSpPr>
        <p:spPr>
          <a:xfrm>
            <a:off x="510240" y="1752654"/>
            <a:ext cx="4817409" cy="2699487"/>
          </a:xfrm>
        </p:spPr>
        <p:txBody>
          <a:bodyPr>
            <a:normAutofit lnSpcReduction="10000"/>
          </a:bodyPr>
          <a:lstStyle/>
          <a:p>
            <a:endParaRPr lang="en-GB" sz="1500" dirty="0">
              <a:solidFill>
                <a:srgbClr val="FFFFFF"/>
              </a:solidFill>
            </a:endParaRPr>
          </a:p>
          <a:p>
            <a:r>
              <a:rPr lang="en-GB" sz="1300" dirty="0">
                <a:solidFill>
                  <a:srgbClr val="FFFFFF"/>
                </a:solidFill>
                <a:latin typeface="Abadi" panose="020B0604020104020204" pitchFamily="34" charset="0"/>
              </a:rPr>
              <a:t>Integration Testing Setup:</a:t>
            </a:r>
          </a:p>
          <a:p>
            <a:pPr lvl="1"/>
            <a:r>
              <a:rPr lang="en-GB" sz="1300" dirty="0">
                <a:solidFill>
                  <a:srgbClr val="FFFFFF"/>
                </a:solidFill>
                <a:latin typeface="Abadi" panose="020B0604020104020204" pitchFamily="34" charset="0"/>
              </a:rPr>
              <a:t>Separate Neo4j database created for testing</a:t>
            </a:r>
          </a:p>
          <a:p>
            <a:pPr lvl="1"/>
            <a:r>
              <a:rPr lang="en-GB" sz="1300" dirty="0">
                <a:solidFill>
                  <a:srgbClr val="FFFFFF"/>
                </a:solidFill>
                <a:latin typeface="Abadi" panose="020B0604020104020204" pitchFamily="34" charset="0"/>
              </a:rPr>
              <a:t>Does not impact the current Dev database for development purposes</a:t>
            </a:r>
          </a:p>
          <a:p>
            <a:r>
              <a:rPr lang="en-GB" sz="1300" dirty="0">
                <a:solidFill>
                  <a:srgbClr val="FFFFFF"/>
                </a:solidFill>
                <a:latin typeface="Abadi" panose="020B0604020104020204" pitchFamily="34" charset="0"/>
              </a:rPr>
              <a:t>Integration Testing Process:	</a:t>
            </a:r>
          </a:p>
          <a:p>
            <a:pPr lvl="1"/>
            <a:r>
              <a:rPr lang="en-GB" sz="1300" dirty="0">
                <a:solidFill>
                  <a:srgbClr val="FFFFFF"/>
                </a:solidFill>
                <a:latin typeface="Abadi" panose="020B0604020104020204" pitchFamily="34" charset="0"/>
              </a:rPr>
              <a:t>Utilizes </a:t>
            </a:r>
            <a:r>
              <a:rPr lang="en-GB" sz="1300" dirty="0" err="1">
                <a:solidFill>
                  <a:srgbClr val="FFFFFF"/>
                </a:solidFill>
                <a:latin typeface="Abadi" panose="020B0604020104020204" pitchFamily="34" charset="0"/>
              </a:rPr>
              <a:t>NUnit</a:t>
            </a:r>
            <a:r>
              <a:rPr lang="en-GB" sz="1300" dirty="0">
                <a:solidFill>
                  <a:srgbClr val="FFFFFF"/>
                </a:solidFill>
                <a:latin typeface="Abadi" panose="020B0604020104020204" pitchFamily="34" charset="0"/>
              </a:rPr>
              <a:t> framework</a:t>
            </a:r>
          </a:p>
          <a:p>
            <a:pPr lvl="1"/>
            <a:r>
              <a:rPr lang="en-GB" sz="1300" dirty="0">
                <a:solidFill>
                  <a:srgbClr val="FFFFFF"/>
                </a:solidFill>
                <a:latin typeface="Abadi" panose="020B0604020104020204" pitchFamily="34" charset="0"/>
              </a:rPr>
              <a:t>Teardown functionality clears down Neo4j graph database after each test</a:t>
            </a:r>
          </a:p>
          <a:p>
            <a:pPr lvl="1"/>
            <a:r>
              <a:rPr lang="en-GB" sz="1300" dirty="0">
                <a:solidFill>
                  <a:srgbClr val="FFFFFF"/>
                </a:solidFill>
                <a:latin typeface="Abadi" panose="020B0604020104020204" pitchFamily="34" charset="0"/>
              </a:rPr>
              <a:t>Ensures idempotent tests that can be repeated multiple times within a session</a:t>
            </a:r>
          </a:p>
          <a:p>
            <a:pPr lvl="1"/>
            <a:r>
              <a:rPr lang="en-GB" sz="1300" dirty="0">
                <a:solidFill>
                  <a:srgbClr val="FFFFFF"/>
                </a:solidFill>
                <a:latin typeface="Abadi" panose="020B0604020104020204" pitchFamily="34" charset="0"/>
              </a:rPr>
              <a:t>Maintains test consistency</a:t>
            </a:r>
            <a:endParaRPr lang="en-US" sz="1300" dirty="0">
              <a:solidFill>
                <a:srgbClr val="FFFFFF"/>
              </a:solidFill>
              <a:latin typeface="Abadi" panose="020B0604020104020204" pitchFamily="34" charset="0"/>
            </a:endParaRPr>
          </a:p>
        </p:txBody>
      </p:sp>
      <p:sp useBgFill="1">
        <p:nvSpPr>
          <p:cNvPr id="21" name="Rectangle 20">
            <a:extLst>
              <a:ext uri="{FF2B5EF4-FFF2-40B4-BE49-F238E27FC236}">
                <a16:creationId xmlns:a16="http://schemas.microsoft.com/office/drawing/2014/main" id="{11D6DEA9-466D-4CF0-B302-39178915E1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4817" y="482096"/>
            <a:ext cx="2510872" cy="4181344"/>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diagram of a performance test&#10;&#10;Description automatically generated with medium confidence">
            <a:extLst>
              <a:ext uri="{FF2B5EF4-FFF2-40B4-BE49-F238E27FC236}">
                <a16:creationId xmlns:a16="http://schemas.microsoft.com/office/drawing/2014/main" id="{0EF2CA16-E0EC-27EE-AF27-9E6DF2915D5C}"/>
              </a:ext>
            </a:extLst>
          </p:cNvPr>
          <p:cNvPicPr>
            <a:picLocks noChangeAspect="1"/>
          </p:cNvPicPr>
          <p:nvPr/>
        </p:nvPicPr>
        <p:blipFill>
          <a:blip r:embed="rId4"/>
          <a:stretch>
            <a:fillRect/>
          </a:stretch>
        </p:blipFill>
        <p:spPr>
          <a:xfrm>
            <a:off x="7025209" y="716693"/>
            <a:ext cx="842891" cy="3705018"/>
          </a:xfrm>
          <a:prstGeom prst="rect">
            <a:avLst/>
          </a:prstGeom>
          <a:ln>
            <a:noFill/>
          </a:ln>
          <a:effectLst/>
        </p:spPr>
      </p:pic>
    </p:spTree>
    <p:extLst>
      <p:ext uri="{BB962C8B-B14F-4D97-AF65-F5344CB8AC3E}">
        <p14:creationId xmlns:p14="http://schemas.microsoft.com/office/powerpoint/2010/main" val="1682195709"/>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97EE-ADD9-DCF2-4BA2-41D458B48AAF}"/>
              </a:ext>
            </a:extLst>
          </p:cNvPr>
          <p:cNvSpPr>
            <a:spLocks noGrp="1"/>
          </p:cNvSpPr>
          <p:nvPr>
            <p:ph type="title"/>
          </p:nvPr>
        </p:nvSpPr>
        <p:spPr>
          <a:xfrm>
            <a:off x="510240" y="564921"/>
            <a:ext cx="5315664" cy="810703"/>
          </a:xfrm>
        </p:spPr>
        <p:txBody>
          <a:bodyPr>
            <a:normAutofit/>
          </a:bodyPr>
          <a:lstStyle/>
          <a:p>
            <a:r>
              <a:rPr lang="en-GB">
                <a:solidFill>
                  <a:srgbClr val="FFFFFF"/>
                </a:solidFill>
              </a:rPr>
              <a:t>Unit &amp; Integration test results</a:t>
            </a:r>
            <a:endParaRPr lang="en-GB" dirty="0">
              <a:solidFill>
                <a:srgbClr val="FFFFFF"/>
              </a:solidFill>
            </a:endParaRPr>
          </a:p>
        </p:txBody>
      </p:sp>
      <p:sp>
        <p:nvSpPr>
          <p:cNvPr id="5" name="Content Placeholder 4">
            <a:extLst>
              <a:ext uri="{FF2B5EF4-FFF2-40B4-BE49-F238E27FC236}">
                <a16:creationId xmlns:a16="http://schemas.microsoft.com/office/drawing/2014/main" id="{444D69FC-2FE4-3031-1063-9DFD4927B469}"/>
              </a:ext>
            </a:extLst>
          </p:cNvPr>
          <p:cNvSpPr>
            <a:spLocks noGrp="1"/>
          </p:cNvSpPr>
          <p:nvPr>
            <p:ph idx="1"/>
          </p:nvPr>
        </p:nvSpPr>
        <p:spPr/>
        <p:txBody>
          <a:bodyPr/>
          <a:lstStyle/>
          <a:p>
            <a:endParaRPr lang="en-GB"/>
          </a:p>
        </p:txBody>
      </p:sp>
      <p:pic>
        <p:nvPicPr>
          <p:cNvPr id="6" name="Picture 5" descr="A screenshot of a computer&#10;&#10;Description automatically generated">
            <a:extLst>
              <a:ext uri="{FF2B5EF4-FFF2-40B4-BE49-F238E27FC236}">
                <a16:creationId xmlns:a16="http://schemas.microsoft.com/office/drawing/2014/main" id="{F0742AB8-D75E-D9AE-8742-D7CFF7770B9D}"/>
              </a:ext>
            </a:extLst>
          </p:cNvPr>
          <p:cNvPicPr>
            <a:picLocks noChangeAspect="1"/>
          </p:cNvPicPr>
          <p:nvPr/>
        </p:nvPicPr>
        <p:blipFill rotWithShape="1">
          <a:blip r:embed="rId2"/>
          <a:srcRect r="23376"/>
          <a:stretch/>
        </p:blipFill>
        <p:spPr>
          <a:xfrm>
            <a:off x="347922" y="2000990"/>
            <a:ext cx="3988838" cy="2202815"/>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56E724C5-A83F-8B71-B192-B8DD4E75BF9A}"/>
              </a:ext>
            </a:extLst>
          </p:cNvPr>
          <p:cNvPicPr>
            <a:picLocks noChangeAspect="1"/>
          </p:cNvPicPr>
          <p:nvPr/>
        </p:nvPicPr>
        <p:blipFill>
          <a:blip r:embed="rId3"/>
          <a:stretch>
            <a:fillRect/>
          </a:stretch>
        </p:blipFill>
        <p:spPr>
          <a:xfrm>
            <a:off x="4807242" y="1532678"/>
            <a:ext cx="3782367" cy="3537837"/>
          </a:xfrm>
          <a:prstGeom prst="rect">
            <a:avLst/>
          </a:prstGeom>
        </p:spPr>
      </p:pic>
    </p:spTree>
    <p:extLst>
      <p:ext uri="{BB962C8B-B14F-4D97-AF65-F5344CB8AC3E}">
        <p14:creationId xmlns:p14="http://schemas.microsoft.com/office/powerpoint/2010/main" val="3775414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5" name="Picture 24">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27" name="Picture 26">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29" name="Rectangle 28">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3" name="Rectangle 32">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37" name="Rectangle 36">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D88BB82-1FC9-A333-9127-9F3AD7996B32}"/>
              </a:ext>
            </a:extLst>
          </p:cNvPr>
          <p:cNvSpPr>
            <a:spLocks noGrp="1"/>
          </p:cNvSpPr>
          <p:nvPr>
            <p:ph type="title"/>
          </p:nvPr>
        </p:nvSpPr>
        <p:spPr>
          <a:xfrm>
            <a:off x="518181" y="3532862"/>
            <a:ext cx="6100108" cy="705180"/>
          </a:xfrm>
        </p:spPr>
        <p:txBody>
          <a:bodyPr vert="horz" lIns="91440" tIns="45720" rIns="91440" bIns="45720" rtlCol="0" anchor="b">
            <a:normAutofit/>
          </a:bodyPr>
          <a:lstStyle/>
          <a:p>
            <a:pPr algn="r" defTabSz="914400"/>
            <a:r>
              <a:rPr lang="en-US" sz="2300">
                <a:solidFill>
                  <a:srgbClr val="FFFFFF"/>
                </a:solidFill>
              </a:rPr>
              <a:t>Live Demo of Knowledge sharing platform</a:t>
            </a:r>
          </a:p>
        </p:txBody>
      </p:sp>
      <p:sp>
        <p:nvSpPr>
          <p:cNvPr id="3" name="Content Placeholder 2">
            <a:extLst>
              <a:ext uri="{FF2B5EF4-FFF2-40B4-BE49-F238E27FC236}">
                <a16:creationId xmlns:a16="http://schemas.microsoft.com/office/drawing/2014/main" id="{7E9B891E-6D3B-38D0-53D6-4EEC078649F8}"/>
              </a:ext>
            </a:extLst>
          </p:cNvPr>
          <p:cNvSpPr>
            <a:spLocks noGrp="1"/>
          </p:cNvSpPr>
          <p:nvPr>
            <p:ph idx="1"/>
          </p:nvPr>
        </p:nvSpPr>
        <p:spPr>
          <a:xfrm>
            <a:off x="518181" y="4237588"/>
            <a:ext cx="6100108" cy="304925"/>
          </a:xfrm>
        </p:spPr>
        <p:txBody>
          <a:bodyPr vert="horz" lIns="91440" tIns="45720" rIns="91440" bIns="45720" rtlCol="0">
            <a:normAutofit/>
          </a:bodyPr>
          <a:lstStyle/>
          <a:p>
            <a:pPr marL="0" indent="0" algn="r" defTabSz="914400">
              <a:spcBef>
                <a:spcPts val="1000"/>
              </a:spcBef>
              <a:buNone/>
            </a:pPr>
            <a:r>
              <a:rPr lang="en-US" sz="1400">
                <a:solidFill>
                  <a:srgbClr val="FFFFFF"/>
                </a:solidFill>
              </a:rPr>
              <a:t>Kate will be helping with the Demo</a:t>
            </a:r>
          </a:p>
        </p:txBody>
      </p:sp>
      <p:pic>
        <p:nvPicPr>
          <p:cNvPr id="5" name="Picture 4">
            <a:extLst>
              <a:ext uri="{FF2B5EF4-FFF2-40B4-BE49-F238E27FC236}">
                <a16:creationId xmlns:a16="http://schemas.microsoft.com/office/drawing/2014/main" id="{5F0DB053-30E7-C5F8-725C-F69247E76AFB}"/>
              </a:ext>
            </a:extLst>
          </p:cNvPr>
          <p:cNvPicPr>
            <a:picLocks noChangeAspect="1"/>
          </p:cNvPicPr>
          <p:nvPr/>
        </p:nvPicPr>
        <p:blipFill>
          <a:blip r:embed="rId5"/>
          <a:stretch>
            <a:fillRect/>
          </a:stretch>
        </p:blipFill>
        <p:spPr>
          <a:xfrm>
            <a:off x="1928989" y="480058"/>
            <a:ext cx="5281669" cy="2706856"/>
          </a:xfrm>
          <a:prstGeom prst="rect">
            <a:avLst/>
          </a:prstGeom>
          <a:ln>
            <a:noFill/>
          </a:ln>
          <a:effectLst>
            <a:outerShdw blurRad="76200" dist="63500" dir="5040000" algn="tl" rotWithShape="0">
              <a:srgbClr val="000000">
                <a:alpha val="41000"/>
              </a:srgbClr>
            </a:outerShdw>
          </a:effectLst>
        </p:spPr>
      </p:pic>
      <p:sp>
        <p:nvSpPr>
          <p:cNvPr id="41" name="Rectangle 40">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060457"/>
      </p:ext>
    </p:extLst>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82" y="0"/>
            <a:ext cx="9144000" cy="5143500"/>
            <a:chOff x="-3176" y="0"/>
            <a:chExt cx="12192000" cy="6858001"/>
          </a:xfrm>
        </p:grpSpPr>
        <p:sp useBgFill="1">
          <p:nvSpPr>
            <p:cNvPr id="10" name="Rectangle 9">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a:xfrm>
            <a:off x="510241" y="1752654"/>
            <a:ext cx="3781221" cy="2699487"/>
          </a:xfrm>
        </p:spPr>
        <p:txBody>
          <a:bodyPr>
            <a:normAutofit/>
          </a:bodyPr>
          <a:lstStyle/>
          <a:p>
            <a:r>
              <a:rPr lang="en-GB" sz="1500"/>
              <a:t>User experience (UX) feedback must be incorporated into the knowledge sharing platform's iterative development process to improve the platform's usability and aesthetic appeal. </a:t>
            </a:r>
          </a:p>
        </p:txBody>
      </p:sp>
      <p:pic>
        <p:nvPicPr>
          <p:cNvPr id="4" name="Picture 3" descr="Graphical user interface, application, Teams&#10;&#10;Description automatically generated">
            <a:extLst>
              <a:ext uri="{FF2B5EF4-FFF2-40B4-BE49-F238E27FC236}">
                <a16:creationId xmlns:a16="http://schemas.microsoft.com/office/drawing/2014/main" id="{2439184D-F2DD-8BE5-C615-32C1CF934CB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2724" r="23288" b="1"/>
          <a:stretch/>
        </p:blipFill>
        <p:spPr>
          <a:xfrm>
            <a:off x="4572000" y="10"/>
            <a:ext cx="4569617" cy="5142230"/>
          </a:xfrm>
          <a:prstGeom prst="rect">
            <a:avLst/>
          </a:prstGeom>
          <a:ln>
            <a:noFill/>
          </a:ln>
          <a:effectLst/>
        </p:spPr>
      </p:pic>
      <p:sp>
        <p:nvSpPr>
          <p:cNvPr id="13" name="Rectangle 12">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457200"/>
            <a:ext cx="4874815"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a:xfrm>
            <a:off x="510240" y="564921"/>
            <a:ext cx="3781222" cy="810703"/>
          </a:xfrm>
        </p:spPr>
        <p:txBody>
          <a:bodyPr>
            <a:normAutofit/>
          </a:bodyPr>
          <a:lstStyle/>
          <a:p>
            <a:r>
              <a:rPr lang="en-GB"/>
              <a:t>UI Feedback</a:t>
            </a:r>
            <a:endParaRPr lang="en-GB" dirty="0"/>
          </a:p>
        </p:txBody>
      </p:sp>
      <p:pic>
        <p:nvPicPr>
          <p:cNvPr id="15" name="Picture 14">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 y="1477680"/>
            <a:ext cx="4869180" cy="196285"/>
          </a:xfrm>
          <a:prstGeom prst="rect">
            <a:avLst/>
          </a:prstGeom>
        </p:spPr>
      </p:pic>
    </p:spTree>
    <p:extLst>
      <p:ext uri="{BB962C8B-B14F-4D97-AF65-F5344CB8AC3E}">
        <p14:creationId xmlns:p14="http://schemas.microsoft.com/office/powerpoint/2010/main" val="60932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effectLst/>
              </a:rPr>
              <a:t>Opportunity</a:t>
            </a:r>
            <a:endParaRPr lang="en-US" dirty="0"/>
          </a:p>
        </p:txBody>
      </p:sp>
      <p:graphicFrame>
        <p:nvGraphicFramePr>
          <p:cNvPr id="16" name="Content Placeholder 13">
            <a:extLst>
              <a:ext uri="{FF2B5EF4-FFF2-40B4-BE49-F238E27FC236}">
                <a16:creationId xmlns:a16="http://schemas.microsoft.com/office/drawing/2014/main" id="{B934E5CE-A2C9-FE37-65D3-5623F3C03382}"/>
              </a:ext>
            </a:extLst>
          </p:cNvPr>
          <p:cNvGraphicFramePr>
            <a:graphicFrameLocks noGrp="1"/>
          </p:cNvGraphicFramePr>
          <p:nvPr>
            <p:ph idx="1"/>
          </p:nvPr>
        </p:nvGraphicFramePr>
        <p:xfrm>
          <a:off x="413538" y="1681304"/>
          <a:ext cx="7334387" cy="25251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TextBox 16">
            <a:extLst>
              <a:ext uri="{FF2B5EF4-FFF2-40B4-BE49-F238E27FC236}">
                <a16:creationId xmlns:a16="http://schemas.microsoft.com/office/drawing/2014/main" id="{1D067B51-DB77-59A9-237F-AE71D5DAC18B}"/>
              </a:ext>
            </a:extLst>
          </p:cNvPr>
          <p:cNvSpPr txBox="1"/>
          <p:nvPr/>
        </p:nvSpPr>
        <p:spPr>
          <a:xfrm>
            <a:off x="875619" y="1203613"/>
            <a:ext cx="4572000" cy="300082"/>
          </a:xfrm>
          <a:prstGeom prst="rect">
            <a:avLst/>
          </a:prstGeom>
          <a:noFill/>
        </p:spPr>
        <p:txBody>
          <a:bodyPr wrap="square">
            <a:spAutoFit/>
          </a:bodyPr>
          <a:lstStyle/>
          <a:p>
            <a:r>
              <a:rPr lang="en-GB" sz="1350" dirty="0"/>
              <a:t>Way to share knowledge between departments </a:t>
            </a:r>
          </a:p>
        </p:txBody>
      </p:sp>
    </p:spTree>
    <p:extLst>
      <p:ext uri="{BB962C8B-B14F-4D97-AF65-F5344CB8AC3E}">
        <p14:creationId xmlns:p14="http://schemas.microsoft.com/office/powerpoint/2010/main" val="3446797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Discovery page</a:t>
            </a:r>
          </a:p>
        </p:txBody>
      </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p:txBody>
          <a:bodyPr/>
          <a:lstStyle/>
          <a:p>
            <a:endParaRPr lang="en-GB"/>
          </a:p>
        </p:txBody>
      </p:sp>
      <p:pic>
        <p:nvPicPr>
          <p:cNvPr id="4" name="Picture 3" descr="Graphical user interface, application, Teams&#10;&#10;Description automatically generated">
            <a:extLst>
              <a:ext uri="{FF2B5EF4-FFF2-40B4-BE49-F238E27FC236}">
                <a16:creationId xmlns:a16="http://schemas.microsoft.com/office/drawing/2014/main" id="{5D5B3FAB-6CB0-2ADF-C3EC-4A6833741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241" y="1528891"/>
            <a:ext cx="6909079" cy="3490020"/>
          </a:xfrm>
          <a:prstGeom prst="rect">
            <a:avLst/>
          </a:prstGeom>
        </p:spPr>
      </p:pic>
      <p:pic>
        <p:nvPicPr>
          <p:cNvPr id="6" name="Picture 5">
            <a:extLst>
              <a:ext uri="{FF2B5EF4-FFF2-40B4-BE49-F238E27FC236}">
                <a16:creationId xmlns:a16="http://schemas.microsoft.com/office/drawing/2014/main" id="{E34B19F8-F6D3-5AFD-0638-CA5723E50D0B}"/>
              </a:ext>
            </a:extLst>
          </p:cNvPr>
          <p:cNvPicPr>
            <a:picLocks noChangeAspect="1"/>
          </p:cNvPicPr>
          <p:nvPr/>
        </p:nvPicPr>
        <p:blipFill>
          <a:blip r:embed="rId4"/>
          <a:stretch>
            <a:fillRect/>
          </a:stretch>
        </p:blipFill>
        <p:spPr>
          <a:xfrm>
            <a:off x="510241" y="1528786"/>
            <a:ext cx="6909079" cy="3490125"/>
          </a:xfrm>
          <a:prstGeom prst="rect">
            <a:avLst/>
          </a:prstGeom>
        </p:spPr>
      </p:pic>
    </p:spTree>
    <p:extLst>
      <p:ext uri="{BB962C8B-B14F-4D97-AF65-F5344CB8AC3E}">
        <p14:creationId xmlns:p14="http://schemas.microsoft.com/office/powerpoint/2010/main" val="3090120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Create post page</a:t>
            </a:r>
          </a:p>
        </p:txBody>
      </p:sp>
      <p:sp>
        <p:nvSpPr>
          <p:cNvPr id="3" name="Content Placeholder 2">
            <a:extLst>
              <a:ext uri="{FF2B5EF4-FFF2-40B4-BE49-F238E27FC236}">
                <a16:creationId xmlns:a16="http://schemas.microsoft.com/office/drawing/2014/main" id="{568CC3B6-F6B9-8673-911A-FF47D5D0E99D}"/>
              </a:ext>
            </a:extLst>
          </p:cNvPr>
          <p:cNvSpPr>
            <a:spLocks noGrp="1"/>
          </p:cNvSpPr>
          <p:nvPr>
            <p:ph idx="1"/>
          </p:nvPr>
        </p:nvSpPr>
        <p:spPr/>
        <p:txBody>
          <a:bodyPr/>
          <a:lstStyle/>
          <a:p>
            <a:endParaRPr lang="en-GB"/>
          </a:p>
        </p:txBody>
      </p:sp>
      <p:pic>
        <p:nvPicPr>
          <p:cNvPr id="5" name="Picture 4" descr="Graphical user interface, application, Teams&#10;&#10;Description automatically generated">
            <a:extLst>
              <a:ext uri="{FF2B5EF4-FFF2-40B4-BE49-F238E27FC236}">
                <a16:creationId xmlns:a16="http://schemas.microsoft.com/office/drawing/2014/main" id="{74D5C37B-DDEB-3098-9B69-BFA7E7AC0F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245" y="1721642"/>
            <a:ext cx="6512541" cy="2730500"/>
          </a:xfrm>
          <a:prstGeom prst="rect">
            <a:avLst/>
          </a:prstGeom>
        </p:spPr>
      </p:pic>
      <p:pic>
        <p:nvPicPr>
          <p:cNvPr id="8" name="Picture 7">
            <a:extLst>
              <a:ext uri="{FF2B5EF4-FFF2-40B4-BE49-F238E27FC236}">
                <a16:creationId xmlns:a16="http://schemas.microsoft.com/office/drawing/2014/main" id="{114AF0AA-C964-C114-E5E8-37167147CE3B}"/>
              </a:ext>
            </a:extLst>
          </p:cNvPr>
          <p:cNvPicPr>
            <a:picLocks noChangeAspect="1"/>
          </p:cNvPicPr>
          <p:nvPr/>
        </p:nvPicPr>
        <p:blipFill>
          <a:blip r:embed="rId4"/>
          <a:stretch>
            <a:fillRect/>
          </a:stretch>
        </p:blipFill>
        <p:spPr>
          <a:xfrm>
            <a:off x="643245" y="1562794"/>
            <a:ext cx="6512541" cy="3469796"/>
          </a:xfrm>
          <a:prstGeom prst="rect">
            <a:avLst/>
          </a:prstGeom>
        </p:spPr>
      </p:pic>
    </p:spTree>
    <p:extLst>
      <p:ext uri="{BB962C8B-B14F-4D97-AF65-F5344CB8AC3E}">
        <p14:creationId xmlns:p14="http://schemas.microsoft.com/office/powerpoint/2010/main" val="1755210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3795-7D4A-FC62-190A-42E19BF1125D}"/>
              </a:ext>
            </a:extLst>
          </p:cNvPr>
          <p:cNvSpPr>
            <a:spLocks noGrp="1"/>
          </p:cNvSpPr>
          <p:nvPr>
            <p:ph type="title"/>
          </p:nvPr>
        </p:nvSpPr>
        <p:spPr/>
        <p:txBody>
          <a:bodyPr/>
          <a:lstStyle/>
          <a:p>
            <a:r>
              <a:rPr lang="en-GB" dirty="0"/>
              <a:t>Profile page</a:t>
            </a:r>
          </a:p>
        </p:txBody>
      </p:sp>
      <p:pic>
        <p:nvPicPr>
          <p:cNvPr id="10" name="Picture 9" descr="Graphical user interface, application, Teams&#10;&#10;Description automatically generated">
            <a:extLst>
              <a:ext uri="{FF2B5EF4-FFF2-40B4-BE49-F238E27FC236}">
                <a16:creationId xmlns:a16="http://schemas.microsoft.com/office/drawing/2014/main" id="{181D9152-916F-67F3-6A47-0D14170752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884" y="1546767"/>
            <a:ext cx="7124008" cy="3523754"/>
          </a:xfrm>
          <a:prstGeom prst="rect">
            <a:avLst/>
          </a:prstGeom>
        </p:spPr>
      </p:pic>
      <p:pic>
        <p:nvPicPr>
          <p:cNvPr id="6" name="Picture 5">
            <a:extLst>
              <a:ext uri="{FF2B5EF4-FFF2-40B4-BE49-F238E27FC236}">
                <a16:creationId xmlns:a16="http://schemas.microsoft.com/office/drawing/2014/main" id="{86F5719D-617A-9FB2-401B-B7FE5678DEB5}"/>
              </a:ext>
            </a:extLst>
          </p:cNvPr>
          <p:cNvPicPr>
            <a:picLocks noChangeAspect="1"/>
          </p:cNvPicPr>
          <p:nvPr/>
        </p:nvPicPr>
        <p:blipFill>
          <a:blip r:embed="rId4"/>
          <a:stretch>
            <a:fillRect/>
          </a:stretch>
        </p:blipFill>
        <p:spPr>
          <a:xfrm>
            <a:off x="1390379" y="1546767"/>
            <a:ext cx="7437737" cy="3474120"/>
          </a:xfrm>
          <a:prstGeom prst="rect">
            <a:avLst/>
          </a:prstGeom>
        </p:spPr>
      </p:pic>
    </p:spTree>
    <p:extLst>
      <p:ext uri="{BB962C8B-B14F-4D97-AF65-F5344CB8AC3E}">
        <p14:creationId xmlns:p14="http://schemas.microsoft.com/office/powerpoint/2010/main" val="401374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4" name="Picture 13">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16" name="Picture 15">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18" name="Rectangle 17">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2" name="Rectangle 21">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a:gradFill>
            <a:gsLst>
              <a:gs pos="0">
                <a:srgbClr val="F78925"/>
              </a:gs>
              <a:gs pos="50000">
                <a:srgbClr val="D54209"/>
              </a:gs>
              <a:gs pos="100000">
                <a:srgbClr val="8D0000"/>
              </a:gs>
            </a:gsLst>
            <a:lin ang="2520000" scaled="0"/>
          </a:gradFill>
        </p:spPr>
      </p:pic>
      <p:sp>
        <p:nvSpPr>
          <p:cNvPr id="26" name="Rectangle 25">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417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4">
            <a:extLst>
              <a:ext uri="{FF2B5EF4-FFF2-40B4-BE49-F238E27FC236}">
                <a16:creationId xmlns:a16="http://schemas.microsoft.com/office/drawing/2014/main" id="{6DF27461-82CE-E793-C0FD-9B51FA8076D3}"/>
              </a:ext>
            </a:extLst>
          </p:cNvPr>
          <p:cNvSpPr>
            <a:spLocks noGrp="1"/>
          </p:cNvSpPr>
          <p:nvPr>
            <p:ph type="title"/>
          </p:nvPr>
        </p:nvSpPr>
        <p:spPr>
          <a:xfrm>
            <a:off x="518181" y="3532862"/>
            <a:ext cx="6100108" cy="705180"/>
          </a:xfrm>
        </p:spPr>
        <p:txBody>
          <a:bodyPr vert="horz" lIns="91440" tIns="45720" rIns="91440" bIns="45720" rtlCol="0" anchor="b">
            <a:normAutofit/>
          </a:bodyPr>
          <a:lstStyle/>
          <a:p>
            <a:pPr algn="r" defTabSz="914400"/>
            <a:r>
              <a:rPr lang="en-US" sz="3600">
                <a:solidFill>
                  <a:srgbClr val="FFFFFF"/>
                </a:solidFill>
              </a:rPr>
              <a:t>Knowledge sharing feedback</a:t>
            </a:r>
          </a:p>
        </p:txBody>
      </p:sp>
      <p:pic>
        <p:nvPicPr>
          <p:cNvPr id="7" name="Picture 6" descr="A screenshot of a computer&#10;&#10;Description automatically generated with low confidence">
            <a:extLst>
              <a:ext uri="{FF2B5EF4-FFF2-40B4-BE49-F238E27FC236}">
                <a16:creationId xmlns:a16="http://schemas.microsoft.com/office/drawing/2014/main" id="{7DF1DF1B-99E0-54A8-A6FB-7DBC259A28DF}"/>
              </a:ext>
            </a:extLst>
          </p:cNvPr>
          <p:cNvPicPr>
            <a:picLocks noChangeAspect="1"/>
          </p:cNvPicPr>
          <p:nvPr/>
        </p:nvPicPr>
        <p:blipFill>
          <a:blip r:embed="rId6"/>
          <a:stretch>
            <a:fillRect/>
          </a:stretch>
        </p:blipFill>
        <p:spPr>
          <a:xfrm>
            <a:off x="1161142" y="-240"/>
            <a:ext cx="6819334" cy="3358522"/>
          </a:xfrm>
          <a:prstGeom prst="rect">
            <a:avLst/>
          </a:prstGeom>
          <a:ln>
            <a:noFill/>
          </a:ln>
          <a:effectLst>
            <a:outerShdw blurRad="76200" dist="63500" dir="5040000" algn="tl" rotWithShape="0">
              <a:srgbClr val="000000">
                <a:alpha val="41000"/>
              </a:srgbClr>
            </a:outerShdw>
          </a:effectLst>
        </p:spPr>
      </p:pic>
      <p:sp>
        <p:nvSpPr>
          <p:cNvPr id="30" name="Rectangle 29">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3063208"/>
      </p:ext>
    </p:extLst>
  </p:cSld>
  <p:clrMapOvr>
    <a:overrideClrMapping bg1="lt1" tx1="dk1" bg2="lt2" tx2="dk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2"/>
          <p:cNvSpPr txBox="1">
            <a:spLocks noGrp="1"/>
          </p:cNvSpPr>
          <p:nvPr>
            <p:ph type="ctr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latin typeface="Abadi" panose="020B0604020104020204" pitchFamily="34" charset="0"/>
              </a:rPr>
              <a:t>Thank you</a:t>
            </a:r>
            <a:endParaRPr dirty="0">
              <a:latin typeface="Abadi" panose="020B0604020104020204" pitchFamily="34" charset="0"/>
            </a:endParaRPr>
          </a:p>
        </p:txBody>
      </p:sp>
      <p:sp>
        <p:nvSpPr>
          <p:cNvPr id="249" name="Google Shape;249;p32"/>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Abadi" panose="020B0604020104020204" pitchFamily="34"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3"/>
          <p:cNvSpPr txBox="1">
            <a:spLocks noGrp="1"/>
          </p:cNvSpPr>
          <p:nvPr>
            <p:ph type="ctr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latin typeface="Abadi" panose="020B0604020104020204" pitchFamily="34" charset="0"/>
              </a:rPr>
              <a:t>Q&amp;A</a:t>
            </a:r>
            <a:endParaRPr dirty="0">
              <a:latin typeface="Abadi" panose="020B0604020104020204" pitchFamily="34" charset="0"/>
            </a:endParaRPr>
          </a:p>
        </p:txBody>
      </p:sp>
      <p:sp>
        <p:nvSpPr>
          <p:cNvPr id="255" name="Google Shape;255;p3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Abadi" panose="020B0604020104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139"/>
        <p:cNvGrpSpPr/>
        <p:nvPr/>
      </p:nvGrpSpPr>
      <p:grpSpPr>
        <a:xfrm>
          <a:off x="0" y="0"/>
          <a:ext cx="0" cy="0"/>
          <a:chOff x="0" y="0"/>
          <a:chExt cx="0" cy="0"/>
        </a:xfrm>
      </p:grpSpPr>
      <p:pic>
        <p:nvPicPr>
          <p:cNvPr id="190" name="Picture 178">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92" name="Picture 180">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1477680"/>
            <a:ext cx="7828359" cy="240873"/>
          </a:xfrm>
          <a:prstGeom prst="rect">
            <a:avLst/>
          </a:prstGeom>
        </p:spPr>
      </p:pic>
      <p:pic>
        <p:nvPicPr>
          <p:cNvPr id="194" name="Picture 182">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7939369" y="1478425"/>
            <a:ext cx="1202248" cy="108203"/>
          </a:xfrm>
          <a:prstGeom prst="rect">
            <a:avLst/>
          </a:prstGeom>
        </p:spPr>
      </p:pic>
      <p:sp>
        <p:nvSpPr>
          <p:cNvPr id="196" name="Rectangle 184">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
            <a:ext cx="7828359" cy="102614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 name="Rectangle 186">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370" y="457200"/>
            <a:ext cx="1202248" cy="1026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89" name="Rectangle 188">
            <a:extLst>
              <a:ext uri="{FF2B5EF4-FFF2-40B4-BE49-F238E27FC236}">
                <a16:creationId xmlns:a16="http://schemas.microsoft.com/office/drawing/2014/main" id="{CD6EC5AD-977D-4411-AC6F-5677D6D5C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1" name="Picture 190">
            <a:extLst>
              <a:ext uri="{FF2B5EF4-FFF2-40B4-BE49-F238E27FC236}">
                <a16:creationId xmlns:a16="http://schemas.microsoft.com/office/drawing/2014/main" id="{83DC4F7D-6CBC-4B88-80C9-3E5BBFA8D7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93" name="Rectangle 192">
            <a:extLst>
              <a:ext uri="{FF2B5EF4-FFF2-40B4-BE49-F238E27FC236}">
                <a16:creationId xmlns:a16="http://schemas.microsoft.com/office/drawing/2014/main" id="{1F5CD2AA-865E-46EF-BE02-B7F59735C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418017"/>
            <a:ext cx="6734003" cy="1245249"/>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Google Shape;140;p14"/>
          <p:cNvSpPr txBox="1">
            <a:spLocks noGrp="1"/>
          </p:cNvSpPr>
          <p:nvPr>
            <p:ph type="title"/>
          </p:nvPr>
        </p:nvSpPr>
        <p:spPr>
          <a:xfrm>
            <a:off x="510240" y="3535645"/>
            <a:ext cx="6097015" cy="983382"/>
          </a:xfrm>
          <a:prstGeom prst="rect">
            <a:avLst/>
          </a:prstGeom>
        </p:spPr>
        <p:txBody>
          <a:bodyPr spcFirstLastPara="1" vert="horz" lIns="91440" tIns="45720" rIns="91440" bIns="45720" rtlCol="0" anchor="b" anchorCtr="0">
            <a:normAutofit/>
          </a:bodyPr>
          <a:lstStyle/>
          <a:p>
            <a:pPr marL="0" lvl="0" indent="0" algn="r" defTabSz="914400">
              <a:spcBef>
                <a:spcPct val="0"/>
              </a:spcBef>
              <a:spcAft>
                <a:spcPts val="0"/>
              </a:spcAft>
            </a:pPr>
            <a:r>
              <a:rPr lang="en-US" sz="3100" b="0" i="0">
                <a:effectLst/>
              </a:rPr>
              <a:t>Knowledge Sharing Platform for Collaborative Research</a:t>
            </a:r>
            <a:endParaRPr lang="en-US" sz="3100"/>
          </a:p>
        </p:txBody>
      </p:sp>
      <p:sp>
        <p:nvSpPr>
          <p:cNvPr id="195" name="Rectangle 194">
            <a:extLst>
              <a:ext uri="{FF2B5EF4-FFF2-40B4-BE49-F238E27FC236}">
                <a16:creationId xmlns:a16="http://schemas.microsoft.com/office/drawing/2014/main" id="{9836E79C-DAF3-497B-8829-B578C6330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9" y="4657597"/>
            <a:ext cx="6726064" cy="206957"/>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96CBA651-59F0-4056-852B-7BA312B84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3418017"/>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 name="Rectangle 198">
            <a:extLst>
              <a:ext uri="{FF2B5EF4-FFF2-40B4-BE49-F238E27FC236}">
                <a16:creationId xmlns:a16="http://schemas.microsoft.com/office/drawing/2014/main" id="{86549CAF-504A-44ED-AD20-0880DCFE7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64205"/>
            <a:ext cx="6726063" cy="206956"/>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B318056C-6EA6-4474-B02E-6C914AE04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1725" y="4657597"/>
            <a:ext cx="2310214" cy="20695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3" name="Google Shape;141;p14">
            <a:extLst>
              <a:ext uri="{FF2B5EF4-FFF2-40B4-BE49-F238E27FC236}">
                <a16:creationId xmlns:a16="http://schemas.microsoft.com/office/drawing/2014/main" id="{77D24193-B612-CE84-C32D-16A4C2D136C9}"/>
              </a:ext>
            </a:extLst>
          </p:cNvPr>
          <p:cNvGraphicFramePr/>
          <p:nvPr>
            <p:extLst>
              <p:ext uri="{D42A27DB-BD31-4B8C-83A1-F6EECF244321}">
                <p14:modId xmlns:p14="http://schemas.microsoft.com/office/powerpoint/2010/main" val="625356420"/>
              </p:ext>
            </p:extLst>
          </p:nvPr>
        </p:nvGraphicFramePr>
        <p:xfrm>
          <a:off x="465534" y="483393"/>
          <a:ext cx="8198644" cy="270391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65" name="Picture 64">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7" name="Picture 66">
            <a:extLst>
              <a:ext uri="{FF2B5EF4-FFF2-40B4-BE49-F238E27FC236}">
                <a16:creationId xmlns:a16="http://schemas.microsoft.com/office/drawing/2014/main" id="{0146E45C-1450-4186-B501-74F221F89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3182138"/>
            <a:ext cx="6726063" cy="206956"/>
          </a:xfrm>
          <a:prstGeom prst="rect">
            <a:avLst/>
          </a:prstGeom>
        </p:spPr>
      </p:pic>
      <p:pic>
        <p:nvPicPr>
          <p:cNvPr id="69" name="Picture 68">
            <a:extLst>
              <a:ext uri="{FF2B5EF4-FFF2-40B4-BE49-F238E27FC236}">
                <a16:creationId xmlns:a16="http://schemas.microsoft.com/office/drawing/2014/main" id="{EEDDA48B-BC04-4915-ADA3-A1A9522EB0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833787" y="3182883"/>
            <a:ext cx="2307831" cy="207705"/>
          </a:xfrm>
          <a:prstGeom prst="rect">
            <a:avLst/>
          </a:prstGeom>
        </p:spPr>
      </p:pic>
      <p:sp>
        <p:nvSpPr>
          <p:cNvPr id="71" name="Rectangle 70">
            <a:extLst>
              <a:ext uri="{FF2B5EF4-FFF2-40B4-BE49-F238E27FC236}">
                <a16:creationId xmlns:a16="http://schemas.microsoft.com/office/drawing/2014/main" id="{78C9D07A-5A22-4E55-B18A-47CF07E50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42558"/>
            <a:ext cx="6726063"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Rectangle 72">
            <a:extLst>
              <a:ext uri="{FF2B5EF4-FFF2-40B4-BE49-F238E27FC236}">
                <a16:creationId xmlns:a16="http://schemas.microsoft.com/office/drawing/2014/main" id="{3D71E629-0739-4A59-972B-A9E9A4500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3786" y="1942558"/>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96" name="Rectangle 74">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Picture 76">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6155"/>
            <a:ext cx="9144000" cy="5143499"/>
          </a:xfrm>
          <a:prstGeom prst="rect">
            <a:avLst/>
          </a:prstGeom>
        </p:spPr>
      </p:pic>
      <p:sp>
        <p:nvSpPr>
          <p:cNvPr id="97" name="Rectangle 78">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3395" y="0"/>
            <a:ext cx="566470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 name="Picture 80">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0" y="3754533"/>
            <a:ext cx="3723894" cy="108037"/>
          </a:xfrm>
          <a:prstGeom prst="rect">
            <a:avLst/>
          </a:prstGeom>
        </p:spPr>
      </p:pic>
      <p:sp>
        <p:nvSpPr>
          <p:cNvPr id="83" name="Rectangle 82">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9073"/>
            <a:ext cx="3723424" cy="2385354"/>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81C0FA0-E736-E5BC-5A01-A1F9C1ABA3D7}"/>
              </a:ext>
            </a:extLst>
          </p:cNvPr>
          <p:cNvSpPr>
            <a:spLocks noGrp="1"/>
          </p:cNvSpPr>
          <p:nvPr>
            <p:ph type="title"/>
          </p:nvPr>
        </p:nvSpPr>
        <p:spPr>
          <a:xfrm>
            <a:off x="510241" y="1547446"/>
            <a:ext cx="2804459" cy="1995854"/>
          </a:xfrm>
        </p:spPr>
        <p:txBody>
          <a:bodyPr vert="horz" lIns="91440" tIns="45720" rIns="91440" bIns="45720" rtlCol="0" anchor="ctr">
            <a:normAutofit/>
          </a:bodyPr>
          <a:lstStyle/>
          <a:p>
            <a:pPr algn="r" defTabSz="914400">
              <a:lnSpc>
                <a:spcPct val="90000"/>
              </a:lnSpc>
            </a:pPr>
            <a:r>
              <a:rPr lang="en-US" sz="5400">
                <a:solidFill>
                  <a:schemeClr val="tx1"/>
                </a:solidFill>
              </a:rPr>
              <a:t>Systems study</a:t>
            </a:r>
          </a:p>
        </p:txBody>
      </p:sp>
      <p:pic>
        <p:nvPicPr>
          <p:cNvPr id="60" name="Graphic 59" descr="Books">
            <a:extLst>
              <a:ext uri="{FF2B5EF4-FFF2-40B4-BE49-F238E27FC236}">
                <a16:creationId xmlns:a16="http://schemas.microsoft.com/office/drawing/2014/main" id="{9215CBD6-0C91-3985-59E3-470A2F04548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219625" y="480060"/>
            <a:ext cx="4183380" cy="418338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36784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t>Miro board</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513101"/>
            <a:ext cx="7334387" cy="2525111"/>
          </a:xfrm>
        </p:spPr>
        <p:txBody>
          <a:bodyPr vert="horz" lIns="68580" tIns="34290" rIns="68580" bIns="34290" rtlCol="0">
            <a:normAutofit/>
          </a:bodyPr>
          <a:lstStyle/>
          <a:p>
            <a:pPr>
              <a:spcAft>
                <a:spcPts val="600"/>
              </a:spcAft>
            </a:pPr>
            <a:r>
              <a:rPr lang="en-GB" sz="1350" dirty="0">
                <a:latin typeface="Calibri" panose="020F0502020204030204" pitchFamily="34" charset="0"/>
                <a:ea typeface="Times New Roman" panose="02020603050405020304" pitchFamily="18" charset="0"/>
              </a:rPr>
              <a:t>Positions itself as a collaborative digital whiteboard that is simple to use. You can arrange objects, make notes, and connect via online chat or embedded videocalls all within the software. </a:t>
            </a:r>
            <a:endParaRPr lang="en-GB" dirty="0">
              <a:effectLst/>
            </a:endParaRPr>
          </a:p>
        </p:txBody>
      </p:sp>
      <p:pic>
        <p:nvPicPr>
          <p:cNvPr id="1026" name="Picture 2" descr="What is Miro and How Can You Use it For Collaboration?">
            <a:extLst>
              <a:ext uri="{FF2B5EF4-FFF2-40B4-BE49-F238E27FC236}">
                <a16:creationId xmlns:a16="http://schemas.microsoft.com/office/drawing/2014/main" id="{AB0B2980-C65B-4794-2F21-A3D0B91FA6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47" y="2222045"/>
            <a:ext cx="3427788" cy="24164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581A62C-DD60-A076-9583-2903E874A14A}"/>
              </a:ext>
            </a:extLst>
          </p:cNvPr>
          <p:cNvSpPr txBox="1"/>
          <p:nvPr/>
        </p:nvSpPr>
        <p:spPr>
          <a:xfrm>
            <a:off x="285751" y="4638502"/>
            <a:ext cx="4573038" cy="300082"/>
          </a:xfrm>
          <a:prstGeom prst="rect">
            <a:avLst/>
          </a:prstGeom>
          <a:noFill/>
        </p:spPr>
        <p:txBody>
          <a:bodyPr wrap="square">
            <a:spAutoFit/>
          </a:bodyPr>
          <a:lstStyle/>
          <a:p>
            <a:r>
              <a:rPr lang="en-GB" sz="1350" i="1" dirty="0"/>
              <a:t>(Innovation training </a:t>
            </a:r>
            <a:r>
              <a:rPr lang="en-GB" sz="1350" dirty="0"/>
              <a:t>(2021)</a:t>
            </a:r>
            <a:r>
              <a:rPr lang="en-GB" sz="1350" i="1" dirty="0"/>
              <a:t>)</a:t>
            </a:r>
          </a:p>
        </p:txBody>
      </p:sp>
    </p:spTree>
    <p:extLst>
      <p:ext uri="{BB962C8B-B14F-4D97-AF65-F5344CB8AC3E}">
        <p14:creationId xmlns:p14="http://schemas.microsoft.com/office/powerpoint/2010/main" val="1125307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75620" y="285751"/>
            <a:ext cx="7334387" cy="994172"/>
          </a:xfrm>
        </p:spPr>
        <p:txBody>
          <a:bodyPr anchor="b">
            <a:normAutofit/>
          </a:bodyPr>
          <a:lstStyle/>
          <a:p>
            <a:r>
              <a:rPr lang="en-GB" dirty="0"/>
              <a:t>Miro board limitations</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idx="1"/>
          </p:nvPr>
        </p:nvSpPr>
        <p:spPr>
          <a:xfrm>
            <a:off x="875620" y="1524936"/>
            <a:ext cx="6856138" cy="1350150"/>
          </a:xfrm>
        </p:spPr>
        <p:txBody>
          <a:bodyPr vert="horz" lIns="68580" tIns="34290" rIns="68580" bIns="34290" rtlCol="0">
            <a:normAutofit/>
          </a:bodyPr>
          <a:lstStyle/>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External tool – separate to MHR’s infrastructure</a:t>
            </a:r>
            <a:endParaRPr lang="en-GB" sz="1350" dirty="0">
              <a:latin typeface="Times New Roman" panose="02020603050405020304" pitchFamily="18" charset="0"/>
              <a:ea typeface="Times New Roman" panose="02020603050405020304" pitchFamily="18" charset="0"/>
            </a:endParaRPr>
          </a:p>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Very much a whiteboard online – so they can get unwieldy and hard to go back to </a:t>
            </a:r>
            <a:endParaRPr lang="en-GB" sz="1350" dirty="0">
              <a:latin typeface="Times New Roman" panose="02020603050405020304" pitchFamily="18" charset="0"/>
              <a:ea typeface="Times New Roman" panose="02020603050405020304" pitchFamily="18" charset="0"/>
            </a:endParaRPr>
          </a:p>
          <a:p>
            <a:pPr marL="257175" indent="-257175" fontAlgn="base">
              <a:buFont typeface="Symbol" panose="05050102010706020507" pitchFamily="18" charset="2"/>
              <a:buChar char=""/>
            </a:pPr>
            <a:r>
              <a:rPr lang="en-GB" sz="1350" dirty="0">
                <a:latin typeface="Arial" panose="020B0604020202020204" pitchFamily="34" charset="0"/>
                <a:ea typeface="Times New Roman" panose="02020603050405020304" pitchFamily="18" charset="0"/>
              </a:rPr>
              <a:t>Search multiple boards is limited</a:t>
            </a:r>
            <a:endParaRPr lang="en-GB" sz="1350" dirty="0">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201C16BF-446A-BFE8-250A-43227ECC2DBC}"/>
              </a:ext>
            </a:extLst>
          </p:cNvPr>
          <p:cNvPicPr>
            <a:picLocks noChangeAspect="1"/>
          </p:cNvPicPr>
          <p:nvPr/>
        </p:nvPicPr>
        <p:blipFill>
          <a:blip r:embed="rId2"/>
          <a:stretch>
            <a:fillRect/>
          </a:stretch>
        </p:blipFill>
        <p:spPr>
          <a:xfrm>
            <a:off x="902217" y="2424406"/>
            <a:ext cx="4857916" cy="2719094"/>
          </a:xfrm>
          <a:prstGeom prst="rect">
            <a:avLst/>
          </a:prstGeom>
        </p:spPr>
      </p:pic>
    </p:spTree>
    <p:extLst>
      <p:ext uri="{BB962C8B-B14F-4D97-AF65-F5344CB8AC3E}">
        <p14:creationId xmlns:p14="http://schemas.microsoft.com/office/powerpoint/2010/main" val="322411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1453</TotalTime>
  <Words>5099</Words>
  <Application>Microsoft Office PowerPoint</Application>
  <PresentationFormat>On-screen Show (16:9)</PresentationFormat>
  <Paragraphs>408</Paragraphs>
  <Slides>55</Slides>
  <Notes>23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55</vt:i4>
      </vt:variant>
    </vt:vector>
  </HeadingPairs>
  <TitlesOfParts>
    <vt:vector size="64" baseType="lpstr">
      <vt:lpstr>Calibri</vt:lpstr>
      <vt:lpstr>Symbol</vt:lpstr>
      <vt:lpstr>Arial</vt:lpstr>
      <vt:lpstr>Abadi</vt:lpstr>
      <vt:lpstr>Verdana</vt:lpstr>
      <vt:lpstr>Times New Roman</vt:lpstr>
      <vt:lpstr>Trebuchet MS</vt:lpstr>
      <vt:lpstr>Tenorite</vt:lpstr>
      <vt:lpstr>Berlin</vt:lpstr>
      <vt:lpstr>Workplace Project Breaking Down Silos: Developing a Knowledge Sharing Platform for Internal Business </vt:lpstr>
      <vt:lpstr>Introduction</vt:lpstr>
      <vt:lpstr>PowerPoint Presentation</vt:lpstr>
      <vt:lpstr>Silos and ad-hoc sharing methods are causing issues in the business</vt:lpstr>
      <vt:lpstr>Opportunity</vt:lpstr>
      <vt:lpstr>Knowledge Sharing Platform for Collaborative Research</vt:lpstr>
      <vt:lpstr>Systems study</vt:lpstr>
      <vt:lpstr>Miro board</vt:lpstr>
      <vt:lpstr>Miro board limitations</vt:lpstr>
      <vt:lpstr>Live demo of Miro board</vt:lpstr>
      <vt:lpstr>Nuclino</vt:lpstr>
      <vt:lpstr>Nuclino limitations</vt:lpstr>
      <vt:lpstr>Live demo of Nuclino</vt:lpstr>
      <vt:lpstr>Results of analysis</vt:lpstr>
      <vt:lpstr>Gap in existing solutions</vt:lpstr>
      <vt:lpstr>Proposal</vt:lpstr>
      <vt:lpstr>Challenges</vt:lpstr>
      <vt:lpstr>Professional Issues Integrating BCS Code of Conduct</vt:lpstr>
      <vt:lpstr>Ethical Issues Preventing Unethical Practices</vt:lpstr>
      <vt:lpstr>Legal Issues Licensing, Intellectual Property, Data Ownership, and Source Control</vt:lpstr>
      <vt:lpstr>Social Issues Free Text Content and Content Sharing</vt:lpstr>
      <vt:lpstr>Project management</vt:lpstr>
      <vt:lpstr>Objectives</vt:lpstr>
      <vt:lpstr>Functional Requirements</vt:lpstr>
      <vt:lpstr>Non-Functional Requirements</vt:lpstr>
      <vt:lpstr>Project scope</vt:lpstr>
      <vt:lpstr>Project timeline</vt:lpstr>
      <vt:lpstr>Success Criteria</vt:lpstr>
      <vt:lpstr>System design</vt:lpstr>
      <vt:lpstr>Architecture Diagram</vt:lpstr>
      <vt:lpstr>Graph database design</vt:lpstr>
      <vt:lpstr>Layed architecture</vt:lpstr>
      <vt:lpstr>Coding standard Five Essential Design Principles (SOLID)</vt:lpstr>
      <vt:lpstr>.NET application demonstration</vt:lpstr>
      <vt:lpstr>Test driven development</vt:lpstr>
      <vt:lpstr>UX Designs</vt:lpstr>
      <vt:lpstr>Iterative development</vt:lpstr>
      <vt:lpstr>Sprint 1</vt:lpstr>
      <vt:lpstr>Sprint 1</vt:lpstr>
      <vt:lpstr>Sprint 2</vt:lpstr>
      <vt:lpstr>Sprint 2</vt:lpstr>
      <vt:lpstr>Sprint 2</vt:lpstr>
      <vt:lpstr>Sprint 3</vt:lpstr>
      <vt:lpstr>Sprint 3</vt:lpstr>
      <vt:lpstr>Sprint 3</vt:lpstr>
      <vt:lpstr>Unit &amp; Integration test</vt:lpstr>
      <vt:lpstr>Unit &amp; Integration test results</vt:lpstr>
      <vt:lpstr>Live Demo of Knowledge sharing platform</vt:lpstr>
      <vt:lpstr>UI Feedback</vt:lpstr>
      <vt:lpstr>Discovery page</vt:lpstr>
      <vt:lpstr>Create post page</vt:lpstr>
      <vt:lpstr>Profile page</vt:lpstr>
      <vt:lpstr>Knowledge sharing feedback</vt:lpstr>
      <vt:lpstr>Thank you</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Project</dc:title>
  <cp:lastModifiedBy>Callum White</cp:lastModifiedBy>
  <cp:revision>123</cp:revision>
  <dcterms:modified xsi:type="dcterms:W3CDTF">2023-06-12T15:20:18Z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b8ec613-5e1e-443a-bf38-e2430016435f_Enabled">
    <vt:lpwstr>true</vt:lpwstr>
  </property>
  <property fmtid="{D5CDD505-2E9C-101B-9397-08002B2CF9AE}" pid="3" name="MSIP_Label_db8ec613-5e1e-443a-bf38-e2430016435f_SetDate">
    <vt:lpwstr>2023-06-05T14:23:31Z</vt:lpwstr>
  </property>
  <property fmtid="{D5CDD505-2E9C-101B-9397-08002B2CF9AE}" pid="4" name="MSIP_Label_db8ec613-5e1e-443a-bf38-e2430016435f_Method">
    <vt:lpwstr>Privileged</vt:lpwstr>
  </property>
  <property fmtid="{D5CDD505-2E9C-101B-9397-08002B2CF9AE}" pid="5" name="MSIP_Label_db8ec613-5e1e-443a-bf38-e2430016435f_Name">
    <vt:lpwstr>db8ec613-5e1e-443a-bf38-e2430016435f</vt:lpwstr>
  </property>
  <property fmtid="{D5CDD505-2E9C-101B-9397-08002B2CF9AE}" pid="6" name="MSIP_Label_db8ec613-5e1e-443a-bf38-e2430016435f_SiteId">
    <vt:lpwstr>75b02e0d-90d1-43e5-b5db-20eaaddbfac6</vt:lpwstr>
  </property>
  <property fmtid="{D5CDD505-2E9C-101B-9397-08002B2CF9AE}" pid="7" name="MSIP_Label_db8ec613-5e1e-443a-bf38-e2430016435f_ActionId">
    <vt:lpwstr>1c3d5d19-037f-4d79-aa11-ed11cfa1f9e6</vt:lpwstr>
  </property>
  <property fmtid="{D5CDD505-2E9C-101B-9397-08002B2CF9AE}" pid="8" name="MSIP_Label_db8ec613-5e1e-443a-bf38-e2430016435f_ContentBits">
    <vt:lpwstr>0</vt:lpwstr>
  </property>
</Properties>
</file>

<file path=docProps/thumbnail.jpeg>
</file>